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780" r:id="rId2"/>
    <p:sldMasterId id="2147483880" r:id="rId3"/>
    <p:sldMasterId id="2147483892" r:id="rId4"/>
  </p:sldMasterIdLst>
  <p:notesMasterIdLst>
    <p:notesMasterId r:id="rId126"/>
  </p:notesMasterIdLst>
  <p:sldIdLst>
    <p:sldId id="4008" r:id="rId5"/>
    <p:sldId id="1485" r:id="rId6"/>
    <p:sldId id="1853" r:id="rId7"/>
    <p:sldId id="4241" r:id="rId8"/>
    <p:sldId id="3993" r:id="rId9"/>
    <p:sldId id="3994" r:id="rId10"/>
    <p:sldId id="4242" r:id="rId11"/>
    <p:sldId id="4243" r:id="rId12"/>
    <p:sldId id="4244" r:id="rId13"/>
    <p:sldId id="4065" r:id="rId14"/>
    <p:sldId id="4066" r:id="rId15"/>
    <p:sldId id="1438" r:id="rId16"/>
    <p:sldId id="4245" r:id="rId17"/>
    <p:sldId id="4073" r:id="rId18"/>
    <p:sldId id="4246" r:id="rId19"/>
    <p:sldId id="3802" r:id="rId20"/>
    <p:sldId id="4001" r:id="rId21"/>
    <p:sldId id="4247" r:id="rId22"/>
    <p:sldId id="4248" r:id="rId23"/>
    <p:sldId id="4249" r:id="rId24"/>
    <p:sldId id="4250" r:id="rId25"/>
    <p:sldId id="4251" r:id="rId26"/>
    <p:sldId id="1857" r:id="rId27"/>
    <p:sldId id="4269" r:id="rId28"/>
    <p:sldId id="4081" r:id="rId29"/>
    <p:sldId id="4012" r:id="rId30"/>
    <p:sldId id="4258" r:id="rId31"/>
    <p:sldId id="4259" r:id="rId32"/>
    <p:sldId id="4260" r:id="rId33"/>
    <p:sldId id="4261" r:id="rId34"/>
    <p:sldId id="4262" r:id="rId35"/>
    <p:sldId id="4016" r:id="rId36"/>
    <p:sldId id="4270" r:id="rId37"/>
    <p:sldId id="4088" r:id="rId38"/>
    <p:sldId id="4252" r:id="rId39"/>
    <p:sldId id="4303" r:id="rId40"/>
    <p:sldId id="4304" r:id="rId41"/>
    <p:sldId id="4305" r:id="rId42"/>
    <p:sldId id="4306" r:id="rId43"/>
    <p:sldId id="4307" r:id="rId44"/>
    <p:sldId id="4024" r:id="rId45"/>
    <p:sldId id="4271" r:id="rId46"/>
    <p:sldId id="4096" r:id="rId47"/>
    <p:sldId id="4097" r:id="rId48"/>
    <p:sldId id="4098" r:id="rId49"/>
    <p:sldId id="4272" r:id="rId50"/>
    <p:sldId id="4263" r:id="rId51"/>
    <p:sldId id="4308" r:id="rId52"/>
    <p:sldId id="4309" r:id="rId53"/>
    <p:sldId id="4310" r:id="rId54"/>
    <p:sldId id="4311" r:id="rId55"/>
    <p:sldId id="4312" r:id="rId56"/>
    <p:sldId id="4032" r:id="rId57"/>
    <p:sldId id="4273" r:id="rId58"/>
    <p:sldId id="4108" r:id="rId59"/>
    <p:sldId id="4109" r:id="rId60"/>
    <p:sldId id="4110" r:id="rId61"/>
    <p:sldId id="4111" r:id="rId62"/>
    <p:sldId id="4112" r:id="rId63"/>
    <p:sldId id="4113" r:id="rId64"/>
    <p:sldId id="4114" r:id="rId65"/>
    <p:sldId id="4115" r:id="rId66"/>
    <p:sldId id="4313" r:id="rId67"/>
    <p:sldId id="4106" r:id="rId68"/>
    <p:sldId id="4034" r:id="rId69"/>
    <p:sldId id="4274" r:id="rId70"/>
    <p:sldId id="1983" r:id="rId71"/>
    <p:sldId id="2364" r:id="rId72"/>
    <p:sldId id="3855" r:id="rId73"/>
    <p:sldId id="3856" r:id="rId74"/>
    <p:sldId id="3857" r:id="rId75"/>
    <p:sldId id="3858" r:id="rId76"/>
    <p:sldId id="3859" r:id="rId77"/>
    <p:sldId id="3860" r:id="rId78"/>
    <p:sldId id="3861" r:id="rId79"/>
    <p:sldId id="3862" r:id="rId80"/>
    <p:sldId id="3863" r:id="rId81"/>
    <p:sldId id="3864" r:id="rId82"/>
    <p:sldId id="3865" r:id="rId83"/>
    <p:sldId id="3866" r:id="rId84"/>
    <p:sldId id="4118" r:id="rId85"/>
    <p:sldId id="4275" r:id="rId86"/>
    <p:sldId id="4036" r:id="rId87"/>
    <p:sldId id="4276" r:id="rId88"/>
    <p:sldId id="4135" r:id="rId89"/>
    <p:sldId id="4136" r:id="rId90"/>
    <p:sldId id="4277" r:id="rId91"/>
    <p:sldId id="4278" r:id="rId92"/>
    <p:sldId id="4279" r:id="rId93"/>
    <p:sldId id="4280" r:id="rId94"/>
    <p:sldId id="4281" r:id="rId95"/>
    <p:sldId id="4282" r:id="rId96"/>
    <p:sldId id="4283" r:id="rId97"/>
    <p:sldId id="4284" r:id="rId98"/>
    <p:sldId id="1899" r:id="rId99"/>
    <p:sldId id="4285" r:id="rId100"/>
    <p:sldId id="4286" r:id="rId101"/>
    <p:sldId id="4148" r:id="rId102"/>
    <p:sldId id="4149" r:id="rId103"/>
    <p:sldId id="4287" r:id="rId104"/>
    <p:sldId id="4288" r:id="rId105"/>
    <p:sldId id="4289" r:id="rId106"/>
    <p:sldId id="4290" r:id="rId107"/>
    <p:sldId id="4291" r:id="rId108"/>
    <p:sldId id="4292" r:id="rId109"/>
    <p:sldId id="4293" r:id="rId110"/>
    <p:sldId id="4294" r:id="rId111"/>
    <p:sldId id="4295" r:id="rId112"/>
    <p:sldId id="4296" r:id="rId113"/>
    <p:sldId id="4297" r:id="rId114"/>
    <p:sldId id="4298" r:id="rId115"/>
    <p:sldId id="4299" r:id="rId116"/>
    <p:sldId id="1911" r:id="rId117"/>
    <p:sldId id="4300" r:id="rId118"/>
    <p:sldId id="4164" r:id="rId119"/>
    <p:sldId id="4165" r:id="rId120"/>
    <p:sldId id="4301" r:id="rId121"/>
    <p:sldId id="4167" r:id="rId122"/>
    <p:sldId id="4302" r:id="rId123"/>
    <p:sldId id="4169" r:id="rId124"/>
    <p:sldId id="2125" r:id="rId125"/>
  </p:sldIdLst>
  <p:sldSz cx="12192000" cy="6858000"/>
  <p:notesSz cx="6858000" cy="9144000"/>
  <p:embeddedFontLst>
    <p:embeddedFont>
      <p:font typeface="Daytona" panose="020B0604030500040204" pitchFamily="34" charset="0"/>
      <p:regular r:id="rId127"/>
      <p:bold r:id="rId128"/>
      <p:italic r:id="rId129"/>
      <p:boldItalic r:id="rId130"/>
    </p:embeddedFont>
    <p:embeddedFont>
      <p:font typeface="Montserrat" panose="00000500000000000000" pitchFamily="2" charset="0"/>
      <p:regular r:id="rId131"/>
      <p:bold r:id="rId132"/>
      <p:italic r:id="rId133"/>
      <p:boldItalic r:id="rId134"/>
    </p:embeddedFont>
    <p:embeddedFont>
      <p:font typeface="Montserrat Medium" panose="00000600000000000000" pitchFamily="2" charset="0"/>
      <p:regular r:id="rId135"/>
      <p:italic r:id="rId136"/>
    </p:embeddedFont>
    <p:embeddedFont>
      <p:font typeface="Montserrat SemiBold" panose="00000700000000000000" pitchFamily="2" charset="0"/>
      <p:bold r:id="rId137"/>
      <p:boldItalic r:id="rId138"/>
    </p:embeddedFont>
  </p:embeddedFontLst>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Goar ni Sintua" id="{6AB226C4-B8C0-4A70-AB9E-6E9700655616}">
          <p14:sldIdLst>
            <p14:sldId id="4008"/>
            <p14:sldId id="1485"/>
          </p14:sldIdLst>
        </p14:section>
        <p14:section name="Ende Parjolo" id="{E02F05C5-8EB1-43B0-B31E-51AFEEAB47EC}">
          <p14:sldIdLst>
            <p14:sldId id="1853"/>
            <p14:sldId id="4241"/>
            <p14:sldId id="3993"/>
            <p14:sldId id="3994"/>
            <p14:sldId id="4242"/>
            <p14:sldId id="4243"/>
            <p14:sldId id="4244"/>
            <p14:sldId id="4065"/>
            <p14:sldId id="4066"/>
          </p14:sldIdLst>
        </p14:section>
        <p14:section name="Votum - Introitus - Tangiang" id="{41D69250-57E0-455A-82A9-4A35B9A0DA6A}">
          <p14:sldIdLst>
            <p14:sldId id="1438"/>
            <p14:sldId id="4245"/>
            <p14:sldId id="4073"/>
            <p14:sldId id="4246"/>
            <p14:sldId id="3802"/>
          </p14:sldIdLst>
        </p14:section>
        <p14:section name="Ende Paduahon" id="{943EA80C-8DD2-444F-8608-E24B427F1D8A}">
          <p14:sldIdLst>
            <p14:sldId id="4001"/>
            <p14:sldId id="4247"/>
            <p14:sldId id="4248"/>
            <p14:sldId id="4249"/>
            <p14:sldId id="4250"/>
            <p14:sldId id="4251"/>
          </p14:sldIdLst>
        </p14:section>
        <p14:section name="Patik" id="{5F5D12A8-1475-45E7-880A-EF953C6E0A76}">
          <p14:sldIdLst>
            <p14:sldId id="1857"/>
            <p14:sldId id="4269"/>
            <p14:sldId id="4081"/>
          </p14:sldIdLst>
        </p14:section>
        <p14:section name="Ende Patoluhon" id="{B1661E4F-806D-4030-BB53-7751C24EC20F}">
          <p14:sldIdLst>
            <p14:sldId id="4012"/>
            <p14:sldId id="4258"/>
            <p14:sldId id="4259"/>
            <p14:sldId id="4260"/>
            <p14:sldId id="4261"/>
            <p14:sldId id="4262"/>
          </p14:sldIdLst>
        </p14:section>
        <p14:section name="Manopoti Dosa" id="{48074DFC-2AC9-45C9-B496-6292C956A345}">
          <p14:sldIdLst>
            <p14:sldId id="4016"/>
            <p14:sldId id="4270"/>
            <p14:sldId id="4088"/>
          </p14:sldIdLst>
        </p14:section>
        <p14:section name="Ende Paopathon" id="{9729AA57-56DA-44B4-AF3C-D8DB9299C343}">
          <p14:sldIdLst>
            <p14:sldId id="4252"/>
            <p14:sldId id="4303"/>
            <p14:sldId id="4304"/>
            <p14:sldId id="4305"/>
            <p14:sldId id="4306"/>
            <p14:sldId id="4307"/>
          </p14:sldIdLst>
        </p14:section>
        <p14:section name="Epistel" id="{28492D21-7E35-4E0A-BFAA-E8667EA74AE8}">
          <p14:sldIdLst>
            <p14:sldId id="4024"/>
            <p14:sldId id="4271"/>
            <p14:sldId id="4096"/>
            <p14:sldId id="4097"/>
            <p14:sldId id="4098"/>
            <p14:sldId id="4272"/>
          </p14:sldIdLst>
        </p14:section>
        <p14:section name="Ende Palimahon" id="{3C35DFDD-D97A-4E77-B56E-2959C4C9B398}">
          <p14:sldIdLst>
            <p14:sldId id="4263"/>
            <p14:sldId id="4308"/>
            <p14:sldId id="4309"/>
            <p14:sldId id="4310"/>
            <p14:sldId id="4311"/>
            <p14:sldId id="4312"/>
          </p14:sldIdLst>
        </p14:section>
        <p14:section name="Manghatindanghon Haporseaon" id="{74A55A76-C2BD-49F5-BD22-D55BF73B3271}">
          <p14:sldIdLst>
            <p14:sldId id="4032"/>
            <p14:sldId id="4273"/>
            <p14:sldId id="4108"/>
            <p14:sldId id="4109"/>
            <p14:sldId id="4110"/>
            <p14:sldId id="4111"/>
            <p14:sldId id="4112"/>
            <p14:sldId id="4113"/>
            <p14:sldId id="4114"/>
            <p14:sldId id="4115"/>
            <p14:sldId id="4313"/>
            <p14:sldId id="4106"/>
          </p14:sldIdLst>
        </p14:section>
        <p14:section name="Koor" id="{A00DE82B-258B-4A6B-AED7-E68CE2F543D9}">
          <p14:sldIdLst>
            <p14:sldId id="4034"/>
            <p14:sldId id="4274"/>
          </p14:sldIdLst>
        </p14:section>
        <p14:section name="Tingting" id="{B1062D0F-DD37-4476-B6A0-2132A5FAA3B1}">
          <p14:sldIdLst>
            <p14:sldId id="1983"/>
            <p14:sldId id="2364"/>
            <p14:sldId id="3855"/>
            <p14:sldId id="3856"/>
            <p14:sldId id="3857"/>
            <p14:sldId id="3858"/>
            <p14:sldId id="3859"/>
            <p14:sldId id="3860"/>
            <p14:sldId id="3861"/>
            <p14:sldId id="3862"/>
            <p14:sldId id="3863"/>
            <p14:sldId id="3864"/>
            <p14:sldId id="3865"/>
            <p14:sldId id="3866"/>
          </p14:sldIdLst>
        </p14:section>
        <p14:section name="Koor" id="{7220B766-590A-4E82-84C4-C800711A4B32}">
          <p14:sldIdLst>
            <p14:sldId id="4118"/>
            <p14:sldId id="4275"/>
          </p14:sldIdLst>
        </p14:section>
        <p14:section name="Ende Paonomhon" id="{99C6F084-364B-4B3C-AAF8-12961F6D772C}">
          <p14:sldIdLst>
            <p14:sldId id="4036"/>
            <p14:sldId id="4276"/>
            <p14:sldId id="4135"/>
            <p14:sldId id="4136"/>
            <p14:sldId id="4277"/>
            <p14:sldId id="4278"/>
            <p14:sldId id="4279"/>
            <p14:sldId id="4280"/>
            <p14:sldId id="4281"/>
            <p14:sldId id="4282"/>
            <p14:sldId id="4283"/>
            <p14:sldId id="4284"/>
          </p14:sldIdLst>
        </p14:section>
        <p14:section name="Jamita" id="{082B7F91-23E0-4962-A3F9-0942B42677DD}">
          <p14:sldIdLst>
            <p14:sldId id="1899"/>
            <p14:sldId id="4285"/>
            <p14:sldId id="4286"/>
            <p14:sldId id="4148"/>
            <p14:sldId id="4149"/>
            <p14:sldId id="4287"/>
          </p14:sldIdLst>
        </p14:section>
        <p14:section name="Ende Papituhon" id="{BA39535F-201B-4887-9508-8C31DF23EE93}">
          <p14:sldIdLst>
            <p14:sldId id="4288"/>
            <p14:sldId id="4289"/>
            <p14:sldId id="4290"/>
            <p14:sldId id="4291"/>
            <p14:sldId id="4292"/>
            <p14:sldId id="4293"/>
            <p14:sldId id="4294"/>
            <p14:sldId id="4295"/>
            <p14:sldId id="4296"/>
            <p14:sldId id="4297"/>
            <p14:sldId id="4298"/>
            <p14:sldId id="4299"/>
          </p14:sldIdLst>
        </p14:section>
        <p14:section name="Tangiang Panutup" id="{16B0DC0D-1EDC-4BF8-BA03-140DFD16AA5D}">
          <p14:sldIdLst>
            <p14:sldId id="1911"/>
            <p14:sldId id="4300"/>
            <p14:sldId id="4164"/>
            <p14:sldId id="4165"/>
            <p14:sldId id="4301"/>
            <p14:sldId id="4167"/>
            <p14:sldId id="4302"/>
            <p14:sldId id="4169"/>
            <p14:sldId id="212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52A1B"/>
    <a:srgbClr val="1F3763"/>
    <a:srgbClr val="8497B0"/>
    <a:srgbClr val="DFE7F5"/>
    <a:srgbClr val="333F50"/>
    <a:srgbClr val="1F4C75"/>
    <a:srgbClr val="00FF00"/>
    <a:srgbClr val="1F4C76"/>
    <a:srgbClr val="1F4E79"/>
    <a:srgbClr val="5B9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16" autoAdjust="0"/>
    <p:restoredTop sz="94660"/>
  </p:normalViewPr>
  <p:slideViewPr>
    <p:cSldViewPr snapToGrid="0">
      <p:cViewPr varScale="1">
        <p:scale>
          <a:sx n="75" d="100"/>
          <a:sy n="75" d="100"/>
        </p:scale>
        <p:origin x="936" y="43"/>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font" Target="fonts/font12.fntdata"/><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font" Target="fonts/font2.fntdata"/><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font" Target="fonts/font8.fntdata"/><Relationship Id="rId139" Type="http://schemas.openxmlformats.org/officeDocument/2006/relationships/presProps" Target="presProp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font" Target="fonts/font3.fntdata"/><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font" Target="fonts/font4.fntdata"/><Relationship Id="rId135" Type="http://schemas.openxmlformats.org/officeDocument/2006/relationships/font" Target="fonts/font9.fntdata"/><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font" Target="fonts/font5.fntdata"/><Relationship Id="rId136" Type="http://schemas.openxmlformats.org/officeDocument/2006/relationships/font" Target="fonts/font10.fntdata"/><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tableStyles" Target="tableStyles.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font" Target="fonts/font11.fntdata"/><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font" Target="fonts/font6.fntdata"/><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font" Target="fonts/font1.fntdata"/><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4" Type="http://schemas.openxmlformats.org/officeDocument/2006/relationships/slideMaster" Target="slideMasters/slideMaster4.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font" Target="fonts/font7.fntdata"/><Relationship Id="rId16"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059195-5F85-43B0-8B96-1A688FD60501}" type="datetimeFigureOut">
              <a:rPr lang="id-ID" smtClean="0"/>
              <a:t>02/08/2024</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6F4E89-ECF2-4CB1-81A7-98EFC9247197}" type="slidenum">
              <a:rPr lang="id-ID" smtClean="0"/>
              <a:t>‹#›</a:t>
            </a:fld>
            <a:endParaRPr lang="id-ID"/>
          </a:p>
        </p:txBody>
      </p:sp>
    </p:spTree>
    <p:extLst>
      <p:ext uri="{BB962C8B-B14F-4D97-AF65-F5344CB8AC3E}">
        <p14:creationId xmlns:p14="http://schemas.microsoft.com/office/powerpoint/2010/main" val="21721196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a:t>
            </a:fld>
            <a:endParaRPr lang="id-ID"/>
          </a:p>
        </p:txBody>
      </p:sp>
    </p:spTree>
    <p:extLst>
      <p:ext uri="{BB962C8B-B14F-4D97-AF65-F5344CB8AC3E}">
        <p14:creationId xmlns:p14="http://schemas.microsoft.com/office/powerpoint/2010/main" val="1988769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2</a:t>
            </a:fld>
            <a:endParaRPr lang="id-ID"/>
          </a:p>
        </p:txBody>
      </p:sp>
    </p:spTree>
    <p:extLst>
      <p:ext uri="{BB962C8B-B14F-4D97-AF65-F5344CB8AC3E}">
        <p14:creationId xmlns:p14="http://schemas.microsoft.com/office/powerpoint/2010/main" val="218598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3</a:t>
            </a:fld>
            <a:endParaRPr lang="id-ID"/>
          </a:p>
        </p:txBody>
      </p:sp>
    </p:spTree>
    <p:extLst>
      <p:ext uri="{BB962C8B-B14F-4D97-AF65-F5344CB8AC3E}">
        <p14:creationId xmlns:p14="http://schemas.microsoft.com/office/powerpoint/2010/main" val="1984019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458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5</a:t>
            </a:fld>
            <a:endParaRPr lang="id-ID"/>
          </a:p>
        </p:txBody>
      </p:sp>
    </p:spTree>
    <p:extLst>
      <p:ext uri="{BB962C8B-B14F-4D97-AF65-F5344CB8AC3E}">
        <p14:creationId xmlns:p14="http://schemas.microsoft.com/office/powerpoint/2010/main" val="14819894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6</a:t>
            </a:fld>
            <a:endParaRPr lang="id-ID"/>
          </a:p>
        </p:txBody>
      </p:sp>
    </p:spTree>
    <p:extLst>
      <p:ext uri="{BB962C8B-B14F-4D97-AF65-F5344CB8AC3E}">
        <p14:creationId xmlns:p14="http://schemas.microsoft.com/office/powerpoint/2010/main" val="13591264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7</a:t>
            </a:fld>
            <a:endParaRPr lang="id-ID"/>
          </a:p>
        </p:txBody>
      </p:sp>
    </p:spTree>
    <p:extLst>
      <p:ext uri="{BB962C8B-B14F-4D97-AF65-F5344CB8AC3E}">
        <p14:creationId xmlns:p14="http://schemas.microsoft.com/office/powerpoint/2010/main" val="14846945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8</a:t>
            </a:fld>
            <a:endParaRPr lang="id-ID"/>
          </a:p>
        </p:txBody>
      </p:sp>
    </p:spTree>
    <p:extLst>
      <p:ext uri="{BB962C8B-B14F-4D97-AF65-F5344CB8AC3E}">
        <p14:creationId xmlns:p14="http://schemas.microsoft.com/office/powerpoint/2010/main" val="15531408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66929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46626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11</a:t>
            </a:fld>
            <a:endParaRPr lang="id-ID"/>
          </a:p>
        </p:txBody>
      </p:sp>
    </p:spTree>
    <p:extLst>
      <p:ext uri="{BB962C8B-B14F-4D97-AF65-F5344CB8AC3E}">
        <p14:creationId xmlns:p14="http://schemas.microsoft.com/office/powerpoint/2010/main" val="31568367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12</a:t>
            </a:fld>
            <a:endParaRPr lang="id-ID"/>
          </a:p>
        </p:txBody>
      </p:sp>
    </p:spTree>
    <p:extLst>
      <p:ext uri="{BB962C8B-B14F-4D97-AF65-F5344CB8AC3E}">
        <p14:creationId xmlns:p14="http://schemas.microsoft.com/office/powerpoint/2010/main" val="41006669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94504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34610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75464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57693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53700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59408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44257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64066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6254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67642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05268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45681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67697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10530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21483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08886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29902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82653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07786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86655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2544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73412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33145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59178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30344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60882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15238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63150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27271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6643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80117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89152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60658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94794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53476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638033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330371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799584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286251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549187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88272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31160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654782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164814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122523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406069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990511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Tetap di slide ini sampai koor selesai dan sampai Sintua yang membacakan Warta Jemaat mulai berbicara.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054041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pembaca Warta Jemaat menyebutkan “topik”.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61468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pembaca Warta Jemaat selesai membacakan Nama Minggu.</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268439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984686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121140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853656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833408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91330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035149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072614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99051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279365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680903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521384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562881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187047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885017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569108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85</a:t>
            </a:fld>
            <a:endParaRPr lang="id-ID"/>
          </a:p>
        </p:txBody>
      </p:sp>
    </p:spTree>
    <p:extLst>
      <p:ext uri="{BB962C8B-B14F-4D97-AF65-F5344CB8AC3E}">
        <p14:creationId xmlns:p14="http://schemas.microsoft.com/office/powerpoint/2010/main" val="185002426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86</a:t>
            </a:fld>
            <a:endParaRPr lang="id-ID"/>
          </a:p>
        </p:txBody>
      </p:sp>
    </p:spTree>
    <p:extLst>
      <p:ext uri="{BB962C8B-B14F-4D97-AF65-F5344CB8AC3E}">
        <p14:creationId xmlns:p14="http://schemas.microsoft.com/office/powerpoint/2010/main" val="326498532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87</a:t>
            </a:fld>
            <a:endParaRPr lang="id-ID"/>
          </a:p>
        </p:txBody>
      </p:sp>
    </p:spTree>
    <p:extLst>
      <p:ext uri="{BB962C8B-B14F-4D97-AF65-F5344CB8AC3E}">
        <p14:creationId xmlns:p14="http://schemas.microsoft.com/office/powerpoint/2010/main" val="386305466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88</a:t>
            </a:fld>
            <a:endParaRPr lang="id-ID"/>
          </a:p>
        </p:txBody>
      </p:sp>
    </p:spTree>
    <p:extLst>
      <p:ext uri="{BB962C8B-B14F-4D97-AF65-F5344CB8AC3E}">
        <p14:creationId xmlns:p14="http://schemas.microsoft.com/office/powerpoint/2010/main" val="25118881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559654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90</a:t>
            </a:fld>
            <a:endParaRPr lang="id-ID"/>
          </a:p>
        </p:txBody>
      </p:sp>
    </p:spTree>
    <p:extLst>
      <p:ext uri="{BB962C8B-B14F-4D97-AF65-F5344CB8AC3E}">
        <p14:creationId xmlns:p14="http://schemas.microsoft.com/office/powerpoint/2010/main" val="349092386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91</a:t>
            </a:fld>
            <a:endParaRPr lang="id-ID"/>
          </a:p>
        </p:txBody>
      </p:sp>
    </p:spTree>
    <p:extLst>
      <p:ext uri="{BB962C8B-B14F-4D97-AF65-F5344CB8AC3E}">
        <p14:creationId xmlns:p14="http://schemas.microsoft.com/office/powerpoint/2010/main" val="59260616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92</a:t>
            </a:fld>
            <a:endParaRPr lang="id-ID"/>
          </a:p>
        </p:txBody>
      </p:sp>
    </p:spTree>
    <p:extLst>
      <p:ext uri="{BB962C8B-B14F-4D97-AF65-F5344CB8AC3E}">
        <p14:creationId xmlns:p14="http://schemas.microsoft.com/office/powerpoint/2010/main" val="99426158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93</a:t>
            </a:fld>
            <a:endParaRPr lang="id-ID"/>
          </a:p>
        </p:txBody>
      </p:sp>
    </p:spTree>
    <p:extLst>
      <p:ext uri="{BB962C8B-B14F-4D97-AF65-F5344CB8AC3E}">
        <p14:creationId xmlns:p14="http://schemas.microsoft.com/office/powerpoint/2010/main" val="16739331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973558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5"/>
          </p:nvPr>
        </p:nvSpPr>
        <p:spPr/>
        <p:txBody>
          <a:bodyPr/>
          <a:lstStyle/>
          <a:p>
            <a:fld id="{216F4E89-ECF2-4CB1-81A7-98EFC9247197}" type="slidenum">
              <a:rPr lang="id-ID" smtClean="0"/>
              <a:t>95</a:t>
            </a:fld>
            <a:endParaRPr lang="id-ID"/>
          </a:p>
        </p:txBody>
      </p:sp>
    </p:spTree>
    <p:extLst>
      <p:ext uri="{BB962C8B-B14F-4D97-AF65-F5344CB8AC3E}">
        <p14:creationId xmlns:p14="http://schemas.microsoft.com/office/powerpoint/2010/main" val="60274071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54126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497783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766684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823406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429134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94306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279717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78616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801214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086902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81518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674384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533460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93715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202845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843662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403691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026322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22798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073010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278189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356499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216F4E89-ECF2-4CB1-81A7-98EFC9247197}" type="slidenum">
              <a:rPr lang="id-ID" smtClean="0"/>
              <a:t>121</a:t>
            </a:fld>
            <a:endParaRPr lang="id-ID"/>
          </a:p>
        </p:txBody>
      </p:sp>
    </p:spTree>
    <p:extLst>
      <p:ext uri="{BB962C8B-B14F-4D97-AF65-F5344CB8AC3E}">
        <p14:creationId xmlns:p14="http://schemas.microsoft.com/office/powerpoint/2010/main" val="1300649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E0F16-6F9F-4CC1-BB02-9E7BEB899B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d-ID"/>
          </a:p>
        </p:txBody>
      </p:sp>
      <p:sp>
        <p:nvSpPr>
          <p:cNvPr id="3" name="Subtitle 2">
            <a:extLst>
              <a:ext uri="{FF2B5EF4-FFF2-40B4-BE49-F238E27FC236}">
                <a16:creationId xmlns:a16="http://schemas.microsoft.com/office/drawing/2014/main" id="{44F326D7-68DD-4C34-9951-FD6729CFA9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d-ID"/>
          </a:p>
        </p:txBody>
      </p:sp>
      <p:sp>
        <p:nvSpPr>
          <p:cNvPr id="4" name="Date Placeholder 3">
            <a:extLst>
              <a:ext uri="{FF2B5EF4-FFF2-40B4-BE49-F238E27FC236}">
                <a16:creationId xmlns:a16="http://schemas.microsoft.com/office/drawing/2014/main" id="{891D4912-A201-44AB-B256-A10462DFE7EF}"/>
              </a:ext>
            </a:extLst>
          </p:cNvPr>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a:extLst>
              <a:ext uri="{FF2B5EF4-FFF2-40B4-BE49-F238E27FC236}">
                <a16:creationId xmlns:a16="http://schemas.microsoft.com/office/drawing/2014/main" id="{337370DA-55BB-4AD9-8A01-64E9D93F12A4}"/>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4128CD2D-838C-476A-A66F-D42B62B84133}"/>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042674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FF3D4-84E2-4DF1-A864-162321586848}"/>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62600CBB-FEF2-47C6-BAA6-221B668D25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982948F2-1B55-42FB-8AC5-95F86F5B4B2C}"/>
              </a:ext>
            </a:extLst>
          </p:cNvPr>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a:extLst>
              <a:ext uri="{FF2B5EF4-FFF2-40B4-BE49-F238E27FC236}">
                <a16:creationId xmlns:a16="http://schemas.microsoft.com/office/drawing/2014/main" id="{509E170C-7BED-4308-8982-B3EC05F91543}"/>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B9689FB4-F1A7-4483-A21A-2FB48A0B937A}"/>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194863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84A2F-C847-4941-8C52-7095AD2E24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d-ID"/>
          </a:p>
        </p:txBody>
      </p:sp>
      <p:sp>
        <p:nvSpPr>
          <p:cNvPr id="3" name="Text Placeholder 2">
            <a:extLst>
              <a:ext uri="{FF2B5EF4-FFF2-40B4-BE49-F238E27FC236}">
                <a16:creationId xmlns:a16="http://schemas.microsoft.com/office/drawing/2014/main" id="{F4294D4B-50FE-4FAC-93ED-140BD3E48B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1A63E7-35FA-4EE9-8C01-D4C3227A2CA3}"/>
              </a:ext>
            </a:extLst>
          </p:cNvPr>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a:extLst>
              <a:ext uri="{FF2B5EF4-FFF2-40B4-BE49-F238E27FC236}">
                <a16:creationId xmlns:a16="http://schemas.microsoft.com/office/drawing/2014/main" id="{C23F896C-C140-4074-8D59-91B5C6BCC888}"/>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9C7464D9-4130-4DF5-A57F-CA2EB4A15B4F}"/>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4293649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74BEC-A4FC-4B31-9DFB-4961CA5D6C0E}"/>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8058B460-E641-44C9-83E2-E911BBE6E4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a:extLst>
              <a:ext uri="{FF2B5EF4-FFF2-40B4-BE49-F238E27FC236}">
                <a16:creationId xmlns:a16="http://schemas.microsoft.com/office/drawing/2014/main" id="{42B6D1FE-7310-4619-8412-C32978FA493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a:extLst>
              <a:ext uri="{FF2B5EF4-FFF2-40B4-BE49-F238E27FC236}">
                <a16:creationId xmlns:a16="http://schemas.microsoft.com/office/drawing/2014/main" id="{EE21F46E-5436-44FB-AED0-D4F9A6753DE5}"/>
              </a:ext>
            </a:extLst>
          </p:cNvPr>
          <p:cNvSpPr>
            <a:spLocks noGrp="1"/>
          </p:cNvSpPr>
          <p:nvPr>
            <p:ph type="dt" sz="half" idx="10"/>
          </p:nvPr>
        </p:nvSpPr>
        <p:spPr/>
        <p:txBody>
          <a:bodyPr/>
          <a:lstStyle/>
          <a:p>
            <a:fld id="{A5B2494F-AED6-4AAA-A074-F1FBE823607F}" type="datetimeFigureOut">
              <a:rPr lang="id-ID" smtClean="0"/>
              <a:t>02/08/2024</a:t>
            </a:fld>
            <a:endParaRPr lang="id-ID"/>
          </a:p>
        </p:txBody>
      </p:sp>
      <p:sp>
        <p:nvSpPr>
          <p:cNvPr id="6" name="Footer Placeholder 5">
            <a:extLst>
              <a:ext uri="{FF2B5EF4-FFF2-40B4-BE49-F238E27FC236}">
                <a16:creationId xmlns:a16="http://schemas.microsoft.com/office/drawing/2014/main" id="{C9CFEAF4-E593-4F32-BD3F-0D0EA96E2DD9}"/>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34AD30FD-0C6C-40B4-91A3-88B30D780BDA}"/>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4079310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E16BE-4641-44A9-8E30-6D61032565FF}"/>
              </a:ext>
            </a:extLst>
          </p:cNvPr>
          <p:cNvSpPr>
            <a:spLocks noGrp="1"/>
          </p:cNvSpPr>
          <p:nvPr>
            <p:ph type="title"/>
          </p:nvPr>
        </p:nvSpPr>
        <p:spPr>
          <a:xfrm>
            <a:off x="839788" y="365125"/>
            <a:ext cx="10515600" cy="1325563"/>
          </a:xfrm>
        </p:spPr>
        <p:txBody>
          <a:bodyPr/>
          <a:lstStyle/>
          <a:p>
            <a:r>
              <a:rPr lang="en-US"/>
              <a:t>Click to edit Master title style</a:t>
            </a:r>
            <a:endParaRPr lang="id-ID"/>
          </a:p>
        </p:txBody>
      </p:sp>
      <p:sp>
        <p:nvSpPr>
          <p:cNvPr id="3" name="Text Placeholder 2">
            <a:extLst>
              <a:ext uri="{FF2B5EF4-FFF2-40B4-BE49-F238E27FC236}">
                <a16:creationId xmlns:a16="http://schemas.microsoft.com/office/drawing/2014/main" id="{E26F799E-5F94-403A-AF41-21F2AE8D30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6358D4-385A-49FC-A8F4-901A715791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a:extLst>
              <a:ext uri="{FF2B5EF4-FFF2-40B4-BE49-F238E27FC236}">
                <a16:creationId xmlns:a16="http://schemas.microsoft.com/office/drawing/2014/main" id="{4DC31761-596F-4241-82C2-787F4BA684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79B01FA-0A34-4A8B-8D9A-90C3D7062D9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a:extLst>
              <a:ext uri="{FF2B5EF4-FFF2-40B4-BE49-F238E27FC236}">
                <a16:creationId xmlns:a16="http://schemas.microsoft.com/office/drawing/2014/main" id="{814CB510-EC7E-48D1-BF30-710D84845780}"/>
              </a:ext>
            </a:extLst>
          </p:cNvPr>
          <p:cNvSpPr>
            <a:spLocks noGrp="1"/>
          </p:cNvSpPr>
          <p:nvPr>
            <p:ph type="dt" sz="half" idx="10"/>
          </p:nvPr>
        </p:nvSpPr>
        <p:spPr/>
        <p:txBody>
          <a:bodyPr/>
          <a:lstStyle/>
          <a:p>
            <a:fld id="{A5B2494F-AED6-4AAA-A074-F1FBE823607F}" type="datetimeFigureOut">
              <a:rPr lang="id-ID" smtClean="0"/>
              <a:t>02/08/2024</a:t>
            </a:fld>
            <a:endParaRPr lang="id-ID"/>
          </a:p>
        </p:txBody>
      </p:sp>
      <p:sp>
        <p:nvSpPr>
          <p:cNvPr id="8" name="Footer Placeholder 7">
            <a:extLst>
              <a:ext uri="{FF2B5EF4-FFF2-40B4-BE49-F238E27FC236}">
                <a16:creationId xmlns:a16="http://schemas.microsoft.com/office/drawing/2014/main" id="{45B02E8A-D7F3-43BD-9046-11C26176C58A}"/>
              </a:ext>
            </a:extLst>
          </p:cNvPr>
          <p:cNvSpPr>
            <a:spLocks noGrp="1"/>
          </p:cNvSpPr>
          <p:nvPr>
            <p:ph type="ftr" sz="quarter" idx="11"/>
          </p:nvPr>
        </p:nvSpPr>
        <p:spPr/>
        <p:txBody>
          <a:bodyPr/>
          <a:lstStyle/>
          <a:p>
            <a:endParaRPr lang="id-ID"/>
          </a:p>
        </p:txBody>
      </p:sp>
      <p:sp>
        <p:nvSpPr>
          <p:cNvPr id="9" name="Slide Number Placeholder 8">
            <a:extLst>
              <a:ext uri="{FF2B5EF4-FFF2-40B4-BE49-F238E27FC236}">
                <a16:creationId xmlns:a16="http://schemas.microsoft.com/office/drawing/2014/main" id="{8CFE9123-A000-47D3-BB77-D8FC020A29AC}"/>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999564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A82D0-DFB4-4FF1-935F-D26BB8A99A30}"/>
              </a:ext>
            </a:extLst>
          </p:cNvPr>
          <p:cNvSpPr>
            <a:spLocks noGrp="1"/>
          </p:cNvSpPr>
          <p:nvPr>
            <p:ph type="title"/>
          </p:nvPr>
        </p:nvSpPr>
        <p:spPr/>
        <p:txBody>
          <a:bodyPr/>
          <a:lstStyle/>
          <a:p>
            <a:r>
              <a:rPr lang="en-US"/>
              <a:t>Click to edit Master title style</a:t>
            </a:r>
            <a:endParaRPr lang="id-ID"/>
          </a:p>
        </p:txBody>
      </p:sp>
      <p:sp>
        <p:nvSpPr>
          <p:cNvPr id="3" name="Date Placeholder 2">
            <a:extLst>
              <a:ext uri="{FF2B5EF4-FFF2-40B4-BE49-F238E27FC236}">
                <a16:creationId xmlns:a16="http://schemas.microsoft.com/office/drawing/2014/main" id="{B86DA2D8-7D59-4A4A-AB3E-071105505CA8}"/>
              </a:ext>
            </a:extLst>
          </p:cNvPr>
          <p:cNvSpPr>
            <a:spLocks noGrp="1"/>
          </p:cNvSpPr>
          <p:nvPr>
            <p:ph type="dt" sz="half" idx="10"/>
          </p:nvPr>
        </p:nvSpPr>
        <p:spPr/>
        <p:txBody>
          <a:bodyPr/>
          <a:lstStyle/>
          <a:p>
            <a:fld id="{A5B2494F-AED6-4AAA-A074-F1FBE823607F}" type="datetimeFigureOut">
              <a:rPr lang="id-ID" smtClean="0"/>
              <a:t>02/08/2024</a:t>
            </a:fld>
            <a:endParaRPr lang="id-ID"/>
          </a:p>
        </p:txBody>
      </p:sp>
      <p:sp>
        <p:nvSpPr>
          <p:cNvPr id="4" name="Footer Placeholder 3">
            <a:extLst>
              <a:ext uri="{FF2B5EF4-FFF2-40B4-BE49-F238E27FC236}">
                <a16:creationId xmlns:a16="http://schemas.microsoft.com/office/drawing/2014/main" id="{304B968E-D0B9-4D0A-B5E4-32C4C8460EE2}"/>
              </a:ext>
            </a:extLst>
          </p:cNvPr>
          <p:cNvSpPr>
            <a:spLocks noGrp="1"/>
          </p:cNvSpPr>
          <p:nvPr>
            <p:ph type="ftr" sz="quarter" idx="11"/>
          </p:nvPr>
        </p:nvSpPr>
        <p:spPr/>
        <p:txBody>
          <a:bodyPr/>
          <a:lstStyle/>
          <a:p>
            <a:endParaRPr lang="id-ID"/>
          </a:p>
        </p:txBody>
      </p:sp>
      <p:sp>
        <p:nvSpPr>
          <p:cNvPr id="5" name="Slide Number Placeholder 4">
            <a:extLst>
              <a:ext uri="{FF2B5EF4-FFF2-40B4-BE49-F238E27FC236}">
                <a16:creationId xmlns:a16="http://schemas.microsoft.com/office/drawing/2014/main" id="{72465E69-E164-4983-96DF-30D8053966F3}"/>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441214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783085-B316-46A5-B1EB-3A2CFED34745}"/>
              </a:ext>
            </a:extLst>
          </p:cNvPr>
          <p:cNvSpPr>
            <a:spLocks noGrp="1"/>
          </p:cNvSpPr>
          <p:nvPr>
            <p:ph type="dt" sz="half" idx="10"/>
          </p:nvPr>
        </p:nvSpPr>
        <p:spPr/>
        <p:txBody>
          <a:bodyPr/>
          <a:lstStyle/>
          <a:p>
            <a:fld id="{A5B2494F-AED6-4AAA-A074-F1FBE823607F}" type="datetimeFigureOut">
              <a:rPr lang="id-ID" smtClean="0"/>
              <a:t>02/08/2024</a:t>
            </a:fld>
            <a:endParaRPr lang="id-ID"/>
          </a:p>
        </p:txBody>
      </p:sp>
      <p:sp>
        <p:nvSpPr>
          <p:cNvPr id="3" name="Footer Placeholder 2">
            <a:extLst>
              <a:ext uri="{FF2B5EF4-FFF2-40B4-BE49-F238E27FC236}">
                <a16:creationId xmlns:a16="http://schemas.microsoft.com/office/drawing/2014/main" id="{ECF289F7-1BAC-434D-9586-8F2BA3B81C77}"/>
              </a:ext>
            </a:extLst>
          </p:cNvPr>
          <p:cNvSpPr>
            <a:spLocks noGrp="1"/>
          </p:cNvSpPr>
          <p:nvPr>
            <p:ph type="ftr" sz="quarter" idx="11"/>
          </p:nvPr>
        </p:nvSpPr>
        <p:spPr/>
        <p:txBody>
          <a:bodyPr/>
          <a:lstStyle/>
          <a:p>
            <a:endParaRPr lang="id-ID"/>
          </a:p>
        </p:txBody>
      </p:sp>
      <p:sp>
        <p:nvSpPr>
          <p:cNvPr id="4" name="Slide Number Placeholder 3">
            <a:extLst>
              <a:ext uri="{FF2B5EF4-FFF2-40B4-BE49-F238E27FC236}">
                <a16:creationId xmlns:a16="http://schemas.microsoft.com/office/drawing/2014/main" id="{11319E51-0BFC-46EA-AF81-CD9079638269}"/>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564366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CEAB0-035F-472F-9B70-11FB6AF458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Content Placeholder 2">
            <a:extLst>
              <a:ext uri="{FF2B5EF4-FFF2-40B4-BE49-F238E27FC236}">
                <a16:creationId xmlns:a16="http://schemas.microsoft.com/office/drawing/2014/main" id="{6657DF85-1390-4D40-A01F-B867C95580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a:extLst>
              <a:ext uri="{FF2B5EF4-FFF2-40B4-BE49-F238E27FC236}">
                <a16:creationId xmlns:a16="http://schemas.microsoft.com/office/drawing/2014/main" id="{21845E4B-A591-4586-89E2-5EACB9B145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37B7EE-3804-496C-828E-5EC9BF5A8285}"/>
              </a:ext>
            </a:extLst>
          </p:cNvPr>
          <p:cNvSpPr>
            <a:spLocks noGrp="1"/>
          </p:cNvSpPr>
          <p:nvPr>
            <p:ph type="dt" sz="half" idx="10"/>
          </p:nvPr>
        </p:nvSpPr>
        <p:spPr/>
        <p:txBody>
          <a:bodyPr/>
          <a:lstStyle/>
          <a:p>
            <a:fld id="{A5B2494F-AED6-4AAA-A074-F1FBE823607F}" type="datetimeFigureOut">
              <a:rPr lang="id-ID" smtClean="0"/>
              <a:t>02/08/2024</a:t>
            </a:fld>
            <a:endParaRPr lang="id-ID"/>
          </a:p>
        </p:txBody>
      </p:sp>
      <p:sp>
        <p:nvSpPr>
          <p:cNvPr id="6" name="Footer Placeholder 5">
            <a:extLst>
              <a:ext uri="{FF2B5EF4-FFF2-40B4-BE49-F238E27FC236}">
                <a16:creationId xmlns:a16="http://schemas.microsoft.com/office/drawing/2014/main" id="{F51AFC25-A1B1-4FD3-9C2B-37ABF194B172}"/>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E3989A4C-C955-40EA-8670-8C036235B802}"/>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791564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446E3-56A5-4043-B5F9-AA1A65A10F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Picture Placeholder 2">
            <a:extLst>
              <a:ext uri="{FF2B5EF4-FFF2-40B4-BE49-F238E27FC236}">
                <a16:creationId xmlns:a16="http://schemas.microsoft.com/office/drawing/2014/main" id="{358CC954-547E-4F35-AF26-84CCCAC604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a:extLst>
              <a:ext uri="{FF2B5EF4-FFF2-40B4-BE49-F238E27FC236}">
                <a16:creationId xmlns:a16="http://schemas.microsoft.com/office/drawing/2014/main" id="{D02E54D2-3021-44B3-A9EE-38BDFD3FD9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5AD6A9-AD88-40BD-816A-6128F50C8199}"/>
              </a:ext>
            </a:extLst>
          </p:cNvPr>
          <p:cNvSpPr>
            <a:spLocks noGrp="1"/>
          </p:cNvSpPr>
          <p:nvPr>
            <p:ph type="dt" sz="half" idx="10"/>
          </p:nvPr>
        </p:nvSpPr>
        <p:spPr/>
        <p:txBody>
          <a:bodyPr/>
          <a:lstStyle/>
          <a:p>
            <a:fld id="{A5B2494F-AED6-4AAA-A074-F1FBE823607F}" type="datetimeFigureOut">
              <a:rPr lang="id-ID" smtClean="0"/>
              <a:t>02/08/2024</a:t>
            </a:fld>
            <a:endParaRPr lang="id-ID"/>
          </a:p>
        </p:txBody>
      </p:sp>
      <p:sp>
        <p:nvSpPr>
          <p:cNvPr id="6" name="Footer Placeholder 5">
            <a:extLst>
              <a:ext uri="{FF2B5EF4-FFF2-40B4-BE49-F238E27FC236}">
                <a16:creationId xmlns:a16="http://schemas.microsoft.com/office/drawing/2014/main" id="{E66B1EC4-FC15-4789-A556-8492FE6DA920}"/>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557A9A71-56FF-45AE-A840-52D173A4BB85}"/>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027171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CF62D-5C93-467A-B298-467C68305F96}"/>
              </a:ext>
            </a:extLst>
          </p:cNvPr>
          <p:cNvSpPr>
            <a:spLocks noGrp="1"/>
          </p:cNvSpPr>
          <p:nvPr>
            <p:ph type="title"/>
          </p:nvPr>
        </p:nvSpPr>
        <p:spPr/>
        <p:txBody>
          <a:bodyPr/>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34AF17F8-1791-4C52-A843-8F254E20E1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0EB201CE-D015-4275-B9EA-80E969933D7E}"/>
              </a:ext>
            </a:extLst>
          </p:cNvPr>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a:extLst>
              <a:ext uri="{FF2B5EF4-FFF2-40B4-BE49-F238E27FC236}">
                <a16:creationId xmlns:a16="http://schemas.microsoft.com/office/drawing/2014/main" id="{ED563524-AF84-4B10-BF41-2429745AC3A8}"/>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F256EA96-63C7-422A-8343-3C1DDC574E68}"/>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847526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3ABFD7-3E2D-4981-A3D1-CB1BA6B18CF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A6605D12-FE1E-4DC5-B94F-36116DA0D9C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C4D2F48E-5A74-4F4C-8655-C495B76254DA}"/>
              </a:ext>
            </a:extLst>
          </p:cNvPr>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a:extLst>
              <a:ext uri="{FF2B5EF4-FFF2-40B4-BE49-F238E27FC236}">
                <a16:creationId xmlns:a16="http://schemas.microsoft.com/office/drawing/2014/main" id="{6B6CBB90-6024-4F77-8586-D756054B52C0}"/>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58AA5381-D295-4328-BDBF-37BF5224A66A}"/>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5278939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8984380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4297083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3054267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B2494F-AED6-4AAA-A074-F1FBE823607F}" type="datetimeFigureOut">
              <a:rPr lang="id-ID" smtClean="0"/>
              <a:t>02/08/2024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7763700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B2494F-AED6-4AAA-A074-F1FBE823607F}" type="datetimeFigureOut">
              <a:rPr lang="id-ID" smtClean="0"/>
              <a:t>02/08/2024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3943986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B2494F-AED6-4AAA-A074-F1FBE823607F}" type="datetimeFigureOut">
              <a:rPr lang="id-ID" smtClean="0"/>
              <a:t>02/08/2024</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0031148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2494F-AED6-4AAA-A074-F1FBE823607F}" type="datetimeFigureOut">
              <a:rPr lang="id-ID" smtClean="0"/>
              <a:t>02/08/2024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6804751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02/08/2024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983021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02/08/2024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2720289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0139452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5435115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6677850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7830230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9413623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B2494F-AED6-4AAA-A074-F1FBE823607F}" type="datetimeFigureOut">
              <a:rPr lang="id-ID" smtClean="0"/>
              <a:t>02/08/2024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4479782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B2494F-AED6-4AAA-A074-F1FBE823607F}" type="datetimeFigureOut">
              <a:rPr lang="id-ID" smtClean="0"/>
              <a:t>02/08/2024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9389086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B2494F-AED6-4AAA-A074-F1FBE823607F}" type="datetimeFigureOut">
              <a:rPr lang="id-ID" smtClean="0"/>
              <a:t>02/08/2024</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6873924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2494F-AED6-4AAA-A074-F1FBE823607F}" type="datetimeFigureOut">
              <a:rPr lang="id-ID" smtClean="0"/>
              <a:t>02/08/2024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7227326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02/08/2024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0992179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02/08/2024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634879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4531662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6728986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3471452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269132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849269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B2494F-AED6-4AAA-A074-F1FBE823607F}" type="datetimeFigureOut">
              <a:rPr lang="id-ID" smtClean="0"/>
              <a:t>02/08/2024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9875144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B2494F-AED6-4AAA-A074-F1FBE823607F}" type="datetimeFigureOut">
              <a:rPr lang="id-ID" smtClean="0"/>
              <a:t>02/08/2024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88744099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B2494F-AED6-4AAA-A074-F1FBE823607F}" type="datetimeFigureOut">
              <a:rPr lang="id-ID" smtClean="0"/>
              <a:t>02/08/2024</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3522830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2494F-AED6-4AAA-A074-F1FBE823607F}" type="datetimeFigureOut">
              <a:rPr lang="id-ID" smtClean="0"/>
              <a:t>02/08/2024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999332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02/08/2024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6081754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02/08/2024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6518821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5640011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087496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0E62A1-1E86-40B3-B14B-70E2AE46F9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a:extLst>
              <a:ext uri="{FF2B5EF4-FFF2-40B4-BE49-F238E27FC236}">
                <a16:creationId xmlns:a16="http://schemas.microsoft.com/office/drawing/2014/main" id="{A688C0E1-F356-4886-BEC5-FCE25F48B3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4CCFDD37-CA15-4269-B3F9-463CB43151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02/08/2024</a:t>
            </a:fld>
            <a:endParaRPr lang="id-ID"/>
          </a:p>
        </p:txBody>
      </p:sp>
      <p:sp>
        <p:nvSpPr>
          <p:cNvPr id="5" name="Footer Placeholder 4">
            <a:extLst>
              <a:ext uri="{FF2B5EF4-FFF2-40B4-BE49-F238E27FC236}">
                <a16:creationId xmlns:a16="http://schemas.microsoft.com/office/drawing/2014/main" id="{203E02A2-36BD-47F2-B0C4-9EC81561DD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a:extLst>
              <a:ext uri="{FF2B5EF4-FFF2-40B4-BE49-F238E27FC236}">
                <a16:creationId xmlns:a16="http://schemas.microsoft.com/office/drawing/2014/main" id="{E244C409-EB68-4644-A802-3BF07B1D07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39630144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02/08/2024</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2977366179"/>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02/08/2024</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3894025082"/>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02/08/2024</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2621812580"/>
      </p:ext>
    </p:extLst>
  </p:cSld>
  <p:clrMap bg1="lt1" tx1="dk1" bg2="lt2" tx2="dk2" accent1="accent1" accent2="accent2" accent3="accent3" accent4="accent4" accent5="accent5" accent6="accent6" hlink="hlink" folHlink="folHlink"/>
  <p:sldLayoutIdLst>
    <p:sldLayoutId id="2147483893" r:id="rId1"/>
    <p:sldLayoutId id="2147483894" r:id="rId2"/>
    <p:sldLayoutId id="2147483895" r:id="rId3"/>
    <p:sldLayoutId id="2147483896" r:id="rId4"/>
    <p:sldLayoutId id="2147483897" r:id="rId5"/>
    <p:sldLayoutId id="2147483898" r:id="rId6"/>
    <p:sldLayoutId id="2147483899" r:id="rId7"/>
    <p:sldLayoutId id="2147483900" r:id="rId8"/>
    <p:sldLayoutId id="2147483901" r:id="rId9"/>
    <p:sldLayoutId id="2147483902" r:id="rId10"/>
    <p:sldLayoutId id="214748390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4.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3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34.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39.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pn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4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42.xml"/></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47.xml"/></Relationships>
</file>

<file path=ppt/slides/_rels/slide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59.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1.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6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2.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7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3.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7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4.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7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5.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6.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7.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8.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7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9.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7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0.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7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1.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7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2.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8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3.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7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77.xml"/></Relationships>
</file>

<file path=ppt/slides/_rels/slide8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82.xml"/></Relationships>
</file>

<file path=ppt/slides/_rels/slide9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8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34.xml"/></Relationships>
</file>

<file path=ppt/slides/_rels/slide9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89.xml"/></Relationships>
</file>

<file path=ppt/slides/_rels/slide9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90.xml"/></Relationships>
</file>

<file path=ppt/slides/_rels/slide9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png"/></Relationships>
</file>

<file path=ppt/slides/_rels/slide9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png"/></Relationships>
</file>

<file path=ppt/slides/_rels/slide10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91.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93.xml"/></Relationships>
</file>

<file path=ppt/slides/_rels/slide10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7.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98.xml"/></Relationships>
</file>

<file path=ppt/slides/_rels/slide10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9.xml"/><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2.xml"/><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0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04.xml"/></Relationships>
</file>

<file path=ppt/slides/_rels/slide1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5.xml"/><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6.xml"/><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07.xml"/></Relationships>
</file>

<file path=ppt/slides/_rels/slide1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8.xml"/><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09.xml"/></Relationships>
</file>

<file path=ppt/slides/_rels/slide1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0.xml"/><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2760449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3547771" cy="564634"/>
            <a:chOff x="3547769" y="5594910"/>
            <a:chExt cx="2184394"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184391" cy="400110"/>
            </a:xfrm>
            <a:prstGeom prst="rect">
              <a:avLst/>
            </a:prstGeom>
            <a:noFill/>
          </p:spPr>
          <p:txBody>
            <a:bodyPr wrap="none" lIns="91440" tIns="45720" rIns="91440" bIns="45720">
              <a:spAutoFit/>
            </a:bodyPr>
            <a:lstStyle/>
            <a:p>
              <a:r>
                <a:rPr lang="en-US" sz="2000" cap="none" spc="0" dirty="0">
                  <a:ln w="0"/>
                  <a:solidFill>
                    <a:schemeClr val="bg1"/>
                  </a:solidFill>
                  <a:latin typeface="Montserrat SemiBold" panose="00000700000000000000" pitchFamily="2" charset="0"/>
                </a:rPr>
                <a:t>St. GOAR DOHOT MARGA</a:t>
              </a:r>
              <a:endParaRPr lang="id-ID" sz="2000" cap="none" spc="0" dirty="0">
                <a:ln w="0"/>
                <a:solidFill>
                  <a:schemeClr val="bg1"/>
                </a:solidFill>
                <a:latin typeface="Montserrat SemiBold" panose="00000700000000000000" pitchFamily="2" charset="0"/>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771833" cy="276999"/>
            </a:xfrm>
            <a:prstGeom prst="rect">
              <a:avLst/>
            </a:prstGeom>
            <a:noFill/>
          </p:spPr>
          <p:txBody>
            <a:bodyPr wrap="none" lIns="91440" tIns="45720" rIns="91440" bIns="45720">
              <a:spAutoFit/>
            </a:bodyPr>
            <a:lstStyle/>
            <a:p>
              <a:r>
                <a:rPr lang="en-ID" sz="1200" i="1" cap="none" noProof="1">
                  <a:ln w="0"/>
                  <a:solidFill>
                    <a:schemeClr val="bg1"/>
                  </a:solidFill>
                  <a:latin typeface="Montserrat" panose="00000500000000000000" pitchFamily="2" charset="0"/>
                </a:rPr>
                <a:t>Sintua di HKBP Ressort Jatinegara</a:t>
              </a:r>
              <a:endParaRPr lang="id-ID" sz="1200" i="1" cap="none" noProof="1">
                <a:ln w="0"/>
                <a:solidFill>
                  <a:schemeClr val="bg1"/>
                </a:solidFill>
                <a:latin typeface="Montserrat" panose="00000500000000000000" pitchFamily="2" charset="0"/>
              </a:endParaRPr>
            </a:p>
          </p:txBody>
        </p:sp>
      </p:grpSp>
    </p:spTree>
    <p:extLst>
      <p:ext uri="{BB962C8B-B14F-4D97-AF65-F5344CB8AC3E}">
        <p14:creationId xmlns:p14="http://schemas.microsoft.com/office/powerpoint/2010/main" val="98616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32855211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2" y="5288568"/>
            <a:ext cx="3558988" cy="564634"/>
            <a:chOff x="3547769" y="5594910"/>
            <a:chExt cx="2191300"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33854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GOAR NI ENDE</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191300"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(ayat ? jongjong)</a:t>
              </a:r>
            </a:p>
          </p:txBody>
        </p:sp>
      </p:grpSp>
    </p:spTree>
    <p:extLst>
      <p:ext uri="{BB962C8B-B14F-4D97-AF65-F5344CB8AC3E}">
        <p14:creationId xmlns:p14="http://schemas.microsoft.com/office/powerpoint/2010/main" val="159074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ayat 1</a:t>
            </a:r>
            <a:endParaRPr lang="id-ID" sz="1600" b="1" noProof="1">
              <a:latin typeface="Daytona" panose="020B0604030500040204" pitchFamily="34" charset="0"/>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11" name="Picture 10" descr="A red and black lines on a black background&#10;&#10;Description automatically generated">
            <a:extLst>
              <a:ext uri="{FF2B5EF4-FFF2-40B4-BE49-F238E27FC236}">
                <a16:creationId xmlns:a16="http://schemas.microsoft.com/office/drawing/2014/main" id="{9F3B1ECE-C212-9979-CFFD-9ED95F0EE1CE}"/>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algn="ctr"/>
            <a:r>
              <a:rPr lang="da-DK" sz="2800" cap="none" spc="0" dirty="0">
                <a:ln w="0"/>
                <a:latin typeface="Montserrat SemiBold" panose="00000700000000000000" pitchFamily="2" charset="0"/>
              </a:rPr>
              <a:t>Lorem ipsum dolor sit amet,</a:t>
            </a:r>
          </a:p>
          <a:p>
            <a:pPr algn="ctr"/>
            <a:r>
              <a:rPr lang="fi-FI" sz="2800" cap="none" spc="0" dirty="0">
                <a:ln w="0"/>
                <a:latin typeface="Montserrat SemiBold" panose="00000700000000000000" pitchFamily="2" charset="0"/>
              </a:rPr>
              <a:t>consectetur adipiscing elit,</a:t>
            </a:r>
          </a:p>
        </p:txBody>
      </p:sp>
    </p:spTree>
    <p:extLst>
      <p:ext uri="{BB962C8B-B14F-4D97-AF65-F5344CB8AC3E}">
        <p14:creationId xmlns:p14="http://schemas.microsoft.com/office/powerpoint/2010/main" val="49535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7" name="Picture 6" descr="A red and black lines on a black background&#10;&#10;Description automatically generated">
            <a:extLst>
              <a:ext uri="{FF2B5EF4-FFF2-40B4-BE49-F238E27FC236}">
                <a16:creationId xmlns:a16="http://schemas.microsoft.com/office/drawing/2014/main" id="{D3D5DDA4-8858-ED97-2332-3B2D4FBA8C4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algn="ctr"/>
            <a:r>
              <a:rPr lang="pt-BR" sz="2800" cap="none" spc="0" dirty="0">
                <a:ln w="0"/>
                <a:latin typeface="Montserrat SemiBold" panose="00000700000000000000" pitchFamily="2" charset="0"/>
              </a:rPr>
              <a:t>sed do eiusmod tempor incididunt</a:t>
            </a:r>
          </a:p>
          <a:p>
            <a:pPr algn="ctr"/>
            <a:r>
              <a:rPr lang="id-ID" sz="2800" cap="none" spc="0" noProof="1">
                <a:ln w="0"/>
                <a:latin typeface="Montserrat SemiBold" panose="00000700000000000000" pitchFamily="2" charset="0"/>
              </a:rPr>
              <a:t>ut</a:t>
            </a:r>
            <a:r>
              <a:rPr lang="fr-FR" sz="2800" cap="none" spc="0" dirty="0">
                <a:ln w="0"/>
                <a:latin typeface="Montserrat SemiBold" panose="00000700000000000000" pitchFamily="2" charset="0"/>
              </a:rPr>
              <a:t> </a:t>
            </a:r>
            <a:r>
              <a:rPr lang="fr-FR" sz="2800" cap="none" spc="0" dirty="0" err="1">
                <a:ln w="0"/>
                <a:latin typeface="Montserrat SemiBold" panose="00000700000000000000" pitchFamily="2" charset="0"/>
              </a:rPr>
              <a:t>labore</a:t>
            </a:r>
            <a:r>
              <a:rPr lang="fr-FR" sz="2800" cap="none" spc="0" dirty="0">
                <a:ln w="0"/>
                <a:latin typeface="Montserrat SemiBold" panose="00000700000000000000" pitchFamily="2" charset="0"/>
              </a:rPr>
              <a:t> et </a:t>
            </a:r>
            <a:r>
              <a:rPr lang="fr-FR" sz="2800" cap="none" spc="0" dirty="0" err="1">
                <a:ln w="0"/>
                <a:latin typeface="Montserrat SemiBold" panose="00000700000000000000" pitchFamily="2" charset="0"/>
              </a:rPr>
              <a:t>dolore</a:t>
            </a:r>
            <a:r>
              <a:rPr lang="fr-FR" sz="2800" cap="none" spc="0" dirty="0">
                <a:ln w="0"/>
                <a:latin typeface="Montserrat SemiBold" panose="00000700000000000000" pitchFamily="2" charset="0"/>
              </a:rPr>
              <a:t> magna </a:t>
            </a:r>
            <a:r>
              <a:rPr lang="fr-FR" sz="2800" cap="none" spc="0" dirty="0" err="1">
                <a:ln w="0"/>
                <a:latin typeface="Montserrat SemiBold" panose="00000700000000000000" pitchFamily="2" charset="0"/>
              </a:rPr>
              <a:t>aliqua</a:t>
            </a:r>
            <a:r>
              <a:rPr lang="fr-FR" sz="2800" cap="none" spc="0" dirty="0">
                <a:ln w="0"/>
                <a:latin typeface="Montserrat SemiBold" panose="00000700000000000000" pitchFamily="2" charset="0"/>
              </a:rPr>
              <a:t>.</a:t>
            </a:r>
          </a:p>
        </p:txBody>
      </p:sp>
    </p:spTree>
    <p:extLst>
      <p:ext uri="{BB962C8B-B14F-4D97-AF65-F5344CB8AC3E}">
        <p14:creationId xmlns:p14="http://schemas.microsoft.com/office/powerpoint/2010/main" val="221150221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ayat 2</a:t>
            </a:r>
            <a:endParaRPr lang="id-ID" sz="1600" b="1" noProof="1">
              <a:latin typeface="Daytona" panose="020B0604030500040204" pitchFamily="34" charset="0"/>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11" name="Picture 10" descr="A red and black lines on a black background&#10;&#10;Description automatically generated">
            <a:extLst>
              <a:ext uri="{FF2B5EF4-FFF2-40B4-BE49-F238E27FC236}">
                <a16:creationId xmlns:a16="http://schemas.microsoft.com/office/drawing/2014/main" id="{9F3B1ECE-C212-9979-CFFD-9ED95F0EE1CE}"/>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algn="ctr"/>
            <a:r>
              <a:rPr lang="da-DK" sz="2800" cap="none" spc="0" dirty="0">
                <a:ln w="0"/>
                <a:latin typeface="Montserrat SemiBold" panose="00000700000000000000" pitchFamily="2" charset="0"/>
              </a:rPr>
              <a:t>Lorem ipsum dolor sit amet,</a:t>
            </a:r>
          </a:p>
          <a:p>
            <a:pPr algn="ctr"/>
            <a:r>
              <a:rPr lang="fi-FI" sz="2800" cap="none" spc="0" dirty="0">
                <a:ln w="0"/>
                <a:latin typeface="Montserrat SemiBold" panose="00000700000000000000" pitchFamily="2" charset="0"/>
              </a:rPr>
              <a:t>consectetur adipiscing elit,</a:t>
            </a:r>
          </a:p>
        </p:txBody>
      </p:sp>
    </p:spTree>
    <p:extLst>
      <p:ext uri="{BB962C8B-B14F-4D97-AF65-F5344CB8AC3E}">
        <p14:creationId xmlns:p14="http://schemas.microsoft.com/office/powerpoint/2010/main" val="348206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7" name="Picture 6" descr="A red and black lines on a black background&#10;&#10;Description automatically generated">
            <a:extLst>
              <a:ext uri="{FF2B5EF4-FFF2-40B4-BE49-F238E27FC236}">
                <a16:creationId xmlns:a16="http://schemas.microsoft.com/office/drawing/2014/main" id="{D3D5DDA4-8858-ED97-2332-3B2D4FBA8C4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algn="ctr"/>
            <a:r>
              <a:rPr lang="pt-BR" sz="2800" cap="none" spc="0" dirty="0">
                <a:ln w="0"/>
                <a:latin typeface="Montserrat SemiBold" panose="00000700000000000000" pitchFamily="2" charset="0"/>
              </a:rPr>
              <a:t>sed do eiusmod tempor incididunt</a:t>
            </a:r>
          </a:p>
          <a:p>
            <a:pPr algn="ctr"/>
            <a:r>
              <a:rPr lang="id-ID" sz="2800" cap="none" spc="0" noProof="1">
                <a:ln w="0"/>
                <a:latin typeface="Montserrat SemiBold" panose="00000700000000000000" pitchFamily="2" charset="0"/>
              </a:rPr>
              <a:t>ut</a:t>
            </a:r>
            <a:r>
              <a:rPr lang="fr-FR" sz="2800" cap="none" spc="0" dirty="0">
                <a:ln w="0"/>
                <a:latin typeface="Montserrat SemiBold" panose="00000700000000000000" pitchFamily="2" charset="0"/>
              </a:rPr>
              <a:t> </a:t>
            </a:r>
            <a:r>
              <a:rPr lang="fr-FR" sz="2800" cap="none" spc="0" dirty="0" err="1">
                <a:ln w="0"/>
                <a:latin typeface="Montserrat SemiBold" panose="00000700000000000000" pitchFamily="2" charset="0"/>
              </a:rPr>
              <a:t>labore</a:t>
            </a:r>
            <a:r>
              <a:rPr lang="fr-FR" sz="2800" cap="none" spc="0" dirty="0">
                <a:ln w="0"/>
                <a:latin typeface="Montserrat SemiBold" panose="00000700000000000000" pitchFamily="2" charset="0"/>
              </a:rPr>
              <a:t> et </a:t>
            </a:r>
            <a:r>
              <a:rPr lang="fr-FR" sz="2800" cap="none" spc="0" dirty="0" err="1">
                <a:ln w="0"/>
                <a:latin typeface="Montserrat SemiBold" panose="00000700000000000000" pitchFamily="2" charset="0"/>
              </a:rPr>
              <a:t>dolore</a:t>
            </a:r>
            <a:r>
              <a:rPr lang="fr-FR" sz="2800" cap="none" spc="0" dirty="0">
                <a:ln w="0"/>
                <a:latin typeface="Montserrat SemiBold" panose="00000700000000000000" pitchFamily="2" charset="0"/>
              </a:rPr>
              <a:t> magna </a:t>
            </a:r>
            <a:r>
              <a:rPr lang="fr-FR" sz="2800" cap="none" spc="0" dirty="0" err="1">
                <a:ln w="0"/>
                <a:latin typeface="Montserrat SemiBold" panose="00000700000000000000" pitchFamily="2" charset="0"/>
              </a:rPr>
              <a:t>aliqua</a:t>
            </a:r>
            <a:r>
              <a:rPr lang="fr-FR" sz="2800" cap="none" spc="0" dirty="0">
                <a:ln w="0"/>
                <a:latin typeface="Montserrat SemiBold" panose="00000700000000000000" pitchFamily="2" charset="0"/>
              </a:rPr>
              <a:t>.</a:t>
            </a:r>
          </a:p>
        </p:txBody>
      </p:sp>
    </p:spTree>
    <p:extLst>
      <p:ext uri="{BB962C8B-B14F-4D97-AF65-F5344CB8AC3E}">
        <p14:creationId xmlns:p14="http://schemas.microsoft.com/office/powerpoint/2010/main" val="3579596349"/>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5137945" cy="564634"/>
            <a:chOff x="3547769" y="5594910"/>
            <a:chExt cx="31634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HOLAN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1634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Parmingguon HKBP Jatinegara - Minggu (Tulis Nama Minggu)</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439699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3</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1" name="Rectangle: Top Corners Rounded 10">
            <a:extLst>
              <a:ext uri="{FF2B5EF4-FFF2-40B4-BE49-F238E27FC236}">
                <a16:creationId xmlns:a16="http://schemas.microsoft.com/office/drawing/2014/main" id="{4F72397E-F0C3-CFCC-8B70-949F4D5BD56D}"/>
              </a:ext>
            </a:extLst>
          </p:cNvPr>
          <p:cNvSpPr>
            <a:spLocks/>
          </p:cNvSpPr>
          <p:nvPr/>
        </p:nvSpPr>
        <p:spPr>
          <a:xfrm>
            <a:off x="9672168" y="5007634"/>
            <a:ext cx="1746339"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ruas jongjong</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pic>
        <p:nvPicPr>
          <p:cNvPr id="7" name="Picture 6" descr="A red and black lines on a black background&#10;&#10;Description automatically generated">
            <a:extLst>
              <a:ext uri="{FF2B5EF4-FFF2-40B4-BE49-F238E27FC236}">
                <a16:creationId xmlns:a16="http://schemas.microsoft.com/office/drawing/2014/main" id="{69865623-49E0-BED1-1BF2-160E633B723D}"/>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678951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7" name="Picture 6" descr="A red and black lines on a black background&#10;&#10;Description automatically generated">
            <a:extLst>
              <a:ext uri="{FF2B5EF4-FFF2-40B4-BE49-F238E27FC236}">
                <a16:creationId xmlns:a16="http://schemas.microsoft.com/office/drawing/2014/main" id="{C962D733-7BC8-6A15-EB91-151EE78B0341}"/>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algn="ctr"/>
            <a:r>
              <a:rPr lang="pt-BR" sz="2800" cap="none" spc="0" dirty="0">
                <a:ln w="0"/>
                <a:latin typeface="Montserrat SemiBold" panose="00000700000000000000" pitchFamily="2" charset="0"/>
              </a:rPr>
              <a:t>sed do eiusmod tempor incididunt</a:t>
            </a:r>
          </a:p>
          <a:p>
            <a:pPr algn="ctr"/>
            <a:r>
              <a:rPr lang="id-ID" sz="2800" cap="none" spc="0" noProof="1">
                <a:ln w="0"/>
                <a:latin typeface="Montserrat SemiBold" panose="00000700000000000000" pitchFamily="2" charset="0"/>
              </a:rPr>
              <a:t>ut</a:t>
            </a:r>
            <a:r>
              <a:rPr lang="fr-FR" sz="2800" cap="none" spc="0" dirty="0">
                <a:ln w="0"/>
                <a:latin typeface="Montserrat SemiBold" panose="00000700000000000000" pitchFamily="2" charset="0"/>
              </a:rPr>
              <a:t> </a:t>
            </a:r>
            <a:r>
              <a:rPr lang="fr-FR" sz="2800" cap="none" spc="0" dirty="0" err="1">
                <a:ln w="0"/>
                <a:latin typeface="Montserrat SemiBold" panose="00000700000000000000" pitchFamily="2" charset="0"/>
              </a:rPr>
              <a:t>labore</a:t>
            </a:r>
            <a:r>
              <a:rPr lang="fr-FR" sz="2800" cap="none" spc="0" dirty="0">
                <a:ln w="0"/>
                <a:latin typeface="Montserrat SemiBold" panose="00000700000000000000" pitchFamily="2" charset="0"/>
              </a:rPr>
              <a:t> et </a:t>
            </a:r>
            <a:r>
              <a:rPr lang="fr-FR" sz="2800" cap="none" spc="0" dirty="0" err="1">
                <a:ln w="0"/>
                <a:latin typeface="Montserrat SemiBold" panose="00000700000000000000" pitchFamily="2" charset="0"/>
              </a:rPr>
              <a:t>dolore</a:t>
            </a:r>
            <a:r>
              <a:rPr lang="fr-FR" sz="2800" cap="none" spc="0" dirty="0">
                <a:ln w="0"/>
                <a:latin typeface="Montserrat SemiBold" panose="00000700000000000000" pitchFamily="2" charset="0"/>
              </a:rPr>
              <a:t> magna </a:t>
            </a:r>
            <a:r>
              <a:rPr lang="fr-FR" sz="2800" cap="none" spc="0" dirty="0" err="1">
                <a:ln w="0"/>
                <a:latin typeface="Montserrat SemiBold" panose="00000700000000000000" pitchFamily="2" charset="0"/>
              </a:rPr>
              <a:t>aliqua</a:t>
            </a:r>
            <a:r>
              <a:rPr lang="fr-FR" sz="2800" cap="none" spc="0" dirty="0">
                <a:ln w="0"/>
                <a:latin typeface="Montserrat SemiBold" panose="00000700000000000000" pitchFamily="2" charset="0"/>
              </a:rPr>
              <a:t>.</a:t>
            </a:r>
          </a:p>
        </p:txBody>
      </p:sp>
    </p:spTree>
    <p:extLst>
      <p:ext uri="{BB962C8B-B14F-4D97-AF65-F5344CB8AC3E}">
        <p14:creationId xmlns:p14="http://schemas.microsoft.com/office/powerpoint/2010/main" val="3740514380"/>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2560313463"/>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5137945" cy="564634"/>
            <a:chOff x="3547769" y="5594910"/>
            <a:chExt cx="31634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789598"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VOTUM – INTROITUS</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1634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Parmingguon HKBP Jatinegara - Minggu (Tulis Nama Minggu)</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323911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27052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ruas mangendehon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CF9EEF6E-04C3-8AAD-0659-DE98CA4846A8}"/>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212043" y="5527053"/>
            <a:ext cx="5767926" cy="52322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Halleluya. Halleluya. Halleluya.</a:t>
            </a:r>
          </a:p>
        </p:txBody>
      </p:sp>
    </p:spTree>
    <p:extLst>
      <p:ext uri="{BB962C8B-B14F-4D97-AF65-F5344CB8AC3E}">
        <p14:creationId xmlns:p14="http://schemas.microsoft.com/office/powerpoint/2010/main" val="1664007694"/>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5137945" cy="564634"/>
            <a:chOff x="3547769" y="5594910"/>
            <a:chExt cx="31634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84585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TANGIANG PAMUHAI</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1634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Parmingguon HKBP Jatinegara - Minggu (Tulis Nama Minggu)</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904145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4E202-EC5B-0A21-1C1D-D93CD7AF4AD0}"/>
              </a:ext>
            </a:extLst>
          </p:cNvPr>
          <p:cNvSpPr>
            <a:spLocks/>
          </p:cNvSpPr>
          <p:nvPr/>
        </p:nvSpPr>
        <p:spPr>
          <a:xfrm flipH="1">
            <a:off x="4371973" y="5690918"/>
            <a:ext cx="3448052" cy="6193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854902E9-394C-493F-AAE5-0F19767239F1}"/>
              </a:ext>
            </a:extLst>
          </p:cNvPr>
          <p:cNvSpPr>
            <a:spLocks/>
          </p:cNvSpPr>
          <p:nvPr/>
        </p:nvSpPr>
        <p:spPr>
          <a:xfrm>
            <a:off x="4586613" y="5769771"/>
            <a:ext cx="3018775"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dirty="0">
                <a:ln w="0"/>
                <a:solidFill>
                  <a:prstClr val="white"/>
                </a:solidFill>
                <a:effectLst/>
                <a:uLnTx/>
                <a:uFillTx/>
                <a:latin typeface="Montserrat" panose="00000500000000000000" pitchFamily="2" charset="0"/>
                <a:ea typeface="+mn-ea"/>
                <a:cs typeface="+mn-cs"/>
              </a:rPr>
              <a:t>RUAS HUNDU</a:t>
            </a:r>
            <a:r>
              <a:rPr kumimoji="0" lang="en-US" sz="2400" b="1" i="0" u="none" strike="noStrike" kern="1200" cap="none" spc="0" normalizeH="0" baseline="0" noProof="0" dirty="0">
                <a:ln w="0"/>
                <a:solidFill>
                  <a:prstClr val="white"/>
                </a:solidFill>
                <a:effectLst/>
                <a:uLnTx/>
                <a:uFillTx/>
                <a:latin typeface="Montserrat" panose="00000500000000000000" pitchFamily="2" charset="0"/>
                <a:ea typeface="+mn-ea"/>
                <a:cs typeface="+mn-cs"/>
              </a:rPr>
              <a:t>L</a:t>
            </a:r>
          </a:p>
        </p:txBody>
      </p:sp>
    </p:spTree>
    <p:extLst>
      <p:ext uri="{BB962C8B-B14F-4D97-AF65-F5344CB8AC3E}">
        <p14:creationId xmlns:p14="http://schemas.microsoft.com/office/powerpoint/2010/main" val="3073452981"/>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6441569"/>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0" y="5288568"/>
            <a:ext cx="2173998" cy="564634"/>
            <a:chOff x="3547769" y="5594910"/>
            <a:chExt cx="1338550"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33854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GOAR NI ENDE</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228005"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20960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red and black lines on a black background&#10;&#10;Description automatically generated">
            <a:extLst>
              <a:ext uri="{FF2B5EF4-FFF2-40B4-BE49-F238E27FC236}">
                <a16:creationId xmlns:a16="http://schemas.microsoft.com/office/drawing/2014/main" id="{9F3B1ECE-C212-9979-CFFD-9ED95F0EE1CE}"/>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3946015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D3D5DDA4-8858-ED97-2332-3B2D4FBA8C4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3669522083"/>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red and black lines on a black background&#10;&#10;Description automatically generated">
            <a:extLst>
              <a:ext uri="{FF2B5EF4-FFF2-40B4-BE49-F238E27FC236}">
                <a16:creationId xmlns:a16="http://schemas.microsoft.com/office/drawing/2014/main" id="{9F3B1ECE-C212-9979-CFFD-9ED95F0EE1CE}"/>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872735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D3D5DDA4-8858-ED97-2332-3B2D4FBA8C4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2173424821"/>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411149963"/>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5137945" cy="564634"/>
            <a:chOff x="3547769" y="5594910"/>
            <a:chExt cx="31634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607192"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PATIK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1634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Parmingguon HKBP Jatinegara - Minggu (Tulis Nama Minggu)</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869579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235014" y="5362032"/>
            <a:ext cx="7721986"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Ale Tuhan Debata, sai pargogoi ma hami</a:t>
            </a:r>
          </a:p>
          <a:p>
            <a:pPr marL="0" marR="0" lvl="0" indent="0" algn="ctr" defTabSz="914400" rtl="0" eaLnBrk="1" fontAlgn="auto" latinLnBrk="0" hangingPunct="1">
              <a:lnSpc>
                <a:spcPct val="100000"/>
              </a:lnSpc>
              <a:spcBef>
                <a:spcPts val="0"/>
              </a:spcBef>
              <a:spcAft>
                <a:spcPts val="0"/>
              </a:spcAft>
              <a:buClrTx/>
              <a:buSzTx/>
              <a:buFontTx/>
              <a:buNone/>
              <a:tabLst/>
              <a:defRPr/>
            </a:pPr>
            <a:r>
              <a:rPr lang="pt-BR" sz="2800" b="1" i="1" dirty="0">
                <a:ln w="0"/>
                <a:solidFill>
                  <a:prstClr val="black"/>
                </a:solidFill>
                <a:latin typeface="Daytona" panose="020B0604030500040204" pitchFamily="34" charset="0"/>
                <a:cs typeface="Arial" panose="020B0604020202020204" pitchFamily="34" charset="0"/>
              </a:rPr>
              <a:t>mangulahon na hombar tu patikMi. Amen.</a:t>
            </a:r>
            <a:endPar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07A42F2D-D4A8-7978-0F3E-35D5A2924308}"/>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Tree>
    <p:extLst>
      <p:ext uri="{BB962C8B-B14F-4D97-AF65-F5344CB8AC3E}">
        <p14:creationId xmlns:p14="http://schemas.microsoft.com/office/powerpoint/2010/main" val="3496754673"/>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6148873"/>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2" y="5288568"/>
            <a:ext cx="3558988" cy="564634"/>
            <a:chOff x="3547769" y="5594910"/>
            <a:chExt cx="2191300"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33854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GOAR NI ENDE</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191300"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(ayat ? jongjong)</a:t>
              </a:r>
            </a:p>
          </p:txBody>
        </p:sp>
      </p:grpSp>
    </p:spTree>
    <p:extLst>
      <p:ext uri="{BB962C8B-B14F-4D97-AF65-F5344CB8AC3E}">
        <p14:creationId xmlns:p14="http://schemas.microsoft.com/office/powerpoint/2010/main" val="3368100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red and black lines on a black background&#10;&#10;Description automatically generated">
            <a:extLst>
              <a:ext uri="{FF2B5EF4-FFF2-40B4-BE49-F238E27FC236}">
                <a16:creationId xmlns:a16="http://schemas.microsoft.com/office/drawing/2014/main" id="{9F3B1ECE-C212-9979-CFFD-9ED95F0EE1CE}"/>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1605823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D3D5DDA4-8858-ED97-2332-3B2D4FBA8C4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481670803"/>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1" name="Rectangle: Top Corners Rounded 10">
            <a:extLst>
              <a:ext uri="{FF2B5EF4-FFF2-40B4-BE49-F238E27FC236}">
                <a16:creationId xmlns:a16="http://schemas.microsoft.com/office/drawing/2014/main" id="{4F72397E-F0C3-CFCC-8B70-949F4D5BD56D}"/>
              </a:ext>
            </a:extLst>
          </p:cNvPr>
          <p:cNvSpPr>
            <a:spLocks/>
          </p:cNvSpPr>
          <p:nvPr/>
        </p:nvSpPr>
        <p:spPr>
          <a:xfrm>
            <a:off x="9672168" y="5007634"/>
            <a:ext cx="1746339"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ruas jongjong</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pic>
        <p:nvPicPr>
          <p:cNvPr id="7" name="Picture 6" descr="A red and black lines on a black background&#10;&#10;Description automatically generated">
            <a:extLst>
              <a:ext uri="{FF2B5EF4-FFF2-40B4-BE49-F238E27FC236}">
                <a16:creationId xmlns:a16="http://schemas.microsoft.com/office/drawing/2014/main" id="{69865623-49E0-BED1-1BF2-160E633B723D}"/>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2306934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C962D733-7BC8-6A15-EB91-151EE78B0341}"/>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1953690286"/>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2187017"/>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5137945" cy="564634"/>
            <a:chOff x="3547769" y="5594910"/>
            <a:chExt cx="31634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606019"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MANOPOTI DOSA</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1634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Parmingguon HKBP Jatinegara - Minggu (Tulis Nama Minggu)</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654651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4E202-EC5B-0A21-1C1D-D93CD7AF4AD0}"/>
              </a:ext>
            </a:extLst>
          </p:cNvPr>
          <p:cNvSpPr>
            <a:spLocks/>
          </p:cNvSpPr>
          <p:nvPr/>
        </p:nvSpPr>
        <p:spPr>
          <a:xfrm flipH="1">
            <a:off x="4371973" y="5690918"/>
            <a:ext cx="3448052" cy="6193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854902E9-394C-493F-AAE5-0F19767239F1}"/>
              </a:ext>
            </a:extLst>
          </p:cNvPr>
          <p:cNvSpPr>
            <a:spLocks/>
          </p:cNvSpPr>
          <p:nvPr/>
        </p:nvSpPr>
        <p:spPr>
          <a:xfrm>
            <a:off x="4586613" y="5769771"/>
            <a:ext cx="3018775"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dirty="0">
                <a:ln w="0"/>
                <a:solidFill>
                  <a:prstClr val="white"/>
                </a:solidFill>
                <a:effectLst/>
                <a:uLnTx/>
                <a:uFillTx/>
                <a:latin typeface="Montserrat" panose="00000500000000000000" pitchFamily="2" charset="0"/>
                <a:ea typeface="+mn-ea"/>
                <a:cs typeface="+mn-cs"/>
              </a:rPr>
              <a:t>RUAS HUNDU</a:t>
            </a:r>
            <a:r>
              <a:rPr kumimoji="0" lang="en-US" sz="2400" b="1" i="0" u="none" strike="noStrike" kern="1200" cap="none" spc="0" normalizeH="0" baseline="0" noProof="0" dirty="0">
                <a:ln w="0"/>
                <a:solidFill>
                  <a:prstClr val="white"/>
                </a:solidFill>
                <a:effectLst/>
                <a:uLnTx/>
                <a:uFillTx/>
                <a:latin typeface="Montserrat" panose="00000500000000000000" pitchFamily="2" charset="0"/>
                <a:ea typeface="+mn-ea"/>
                <a:cs typeface="+mn-cs"/>
              </a:rPr>
              <a:t>L</a:t>
            </a:r>
          </a:p>
        </p:txBody>
      </p:sp>
    </p:spTree>
    <p:extLst>
      <p:ext uri="{BB962C8B-B14F-4D97-AF65-F5344CB8AC3E}">
        <p14:creationId xmlns:p14="http://schemas.microsoft.com/office/powerpoint/2010/main" val="872403755"/>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8776695"/>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0" y="5288568"/>
            <a:ext cx="2173998" cy="564634"/>
            <a:chOff x="3547769" y="5594910"/>
            <a:chExt cx="1338550"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33854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GOAR NI ENDE</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228005"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749849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red and black lines on a black background&#10;&#10;Description automatically generated">
            <a:extLst>
              <a:ext uri="{FF2B5EF4-FFF2-40B4-BE49-F238E27FC236}">
                <a16:creationId xmlns:a16="http://schemas.microsoft.com/office/drawing/2014/main" id="{9F3B1ECE-C212-9979-CFFD-9ED95F0EE1CE}"/>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2427944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D3D5DDA4-8858-ED97-2332-3B2D4FBA8C4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493261278"/>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red and black lines on a black background&#10;&#10;Description automatically generated">
            <a:extLst>
              <a:ext uri="{FF2B5EF4-FFF2-40B4-BE49-F238E27FC236}">
                <a16:creationId xmlns:a16="http://schemas.microsoft.com/office/drawing/2014/main" id="{9F3B1ECE-C212-9979-CFFD-9ED95F0EE1CE}"/>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1988401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D3D5DDA4-8858-ED97-2332-3B2D4FBA8C4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2067509701"/>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5555985"/>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5137945" cy="564634"/>
            <a:chOff x="3547769" y="5594910"/>
            <a:chExt cx="31634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3078598"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EPISTEL: (GOAR NI BUKU) ?? : ?? - ??</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1634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Parmingguon HKBP Jatinegara - Minggu (Tulis Nama Minggu)</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950780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utomp3.com - Indonesia  Flying Flag Looped Video Background_1080p">
            <a:hlinkClick r:id="" action="ppaction://media"/>
            <a:extLst>
              <a:ext uri="{FF2B5EF4-FFF2-40B4-BE49-F238E27FC236}">
                <a16:creationId xmlns:a16="http://schemas.microsoft.com/office/drawing/2014/main" id="{9BE9FC14-B1C0-19F4-ED9D-6C9DFADD955E}"/>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lum bright="40000" contrast="-40000"/>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1526380" cy="46166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ULUAN</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403496" cy="338554"/>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w="0"/>
                <a:solidFill>
                  <a:prstClr val="black"/>
                </a:solidFill>
                <a:effectLst/>
                <a:uLnTx/>
                <a:uFillTx/>
                <a:latin typeface="Montserrat SemiBold" panose="00000700000000000000" pitchFamily="2" charset="0"/>
                <a:ea typeface="+mn-ea"/>
                <a:cs typeface="+mn-cs"/>
              </a:rPr>
              <a:t>(GOAR NI BUKU)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141615"/>
            <a:ext cx="9370277" cy="37548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i="0" u="none" strike="noStrike" kern="1200" cap="none" spc="0" normalizeH="0" baseline="0" noProof="0" dirty="0">
                <a:ln>
                  <a:noFill/>
                </a:ln>
                <a:solidFill>
                  <a:prstClr val="black"/>
                </a:solidFill>
                <a:effectLst/>
                <a:uLnTx/>
                <a:uFillTx/>
                <a:latin typeface="Montserrat Medium" panose="00000600000000000000" pitchFamily="2" charset="0"/>
                <a:ea typeface="+mn-ea"/>
                <a:cs typeface="Browallia New" panose="020B0502040204020203" pitchFamily="34" charset="-34"/>
              </a:rPr>
              <a:t>(?) Lorem ipsum dolor sit amet, consectetur adipiscing elit, sed do eiusmod tempor incididunt ut labore et dolore magna aliqua. Ut enim ad minim veniam, quis nostrud exercitation ullamco laboris nisi ut aliquip ex ea commodo consequat.</a:t>
            </a:r>
          </a:p>
        </p:txBody>
      </p:sp>
    </p:spTree>
    <p:extLst>
      <p:ext uri="{BB962C8B-B14F-4D97-AF65-F5344CB8AC3E}">
        <p14:creationId xmlns:p14="http://schemas.microsoft.com/office/powerpoint/2010/main" val="14685263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14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utomp3.com - Indonesia  Flying Flag Looped Video Background_1080p">
            <a:hlinkClick r:id="" action="ppaction://media"/>
            <a:extLst>
              <a:ext uri="{FF2B5EF4-FFF2-40B4-BE49-F238E27FC236}">
                <a16:creationId xmlns:a16="http://schemas.microsoft.com/office/drawing/2014/main" id="{EB44CB96-7E2A-A8DF-20BA-F28B9B53C16C}"/>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lum bright="40000" contrast="-40000"/>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chemeClr val="accent2">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chemeClr val="accent2">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1422184" cy="46166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HURIA</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403496" cy="338554"/>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w="0"/>
                <a:solidFill>
                  <a:prstClr val="black"/>
                </a:solidFill>
                <a:effectLst/>
                <a:uLnTx/>
                <a:uFillTx/>
                <a:latin typeface="Montserrat SemiBold" panose="00000700000000000000" pitchFamily="2" charset="0"/>
                <a:ea typeface="+mn-ea"/>
                <a:cs typeface="+mn-cs"/>
              </a:rPr>
              <a:t>(GOAR NI BUKU)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141615"/>
            <a:ext cx="9370277" cy="37548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i="1" u="none" strike="noStrike" kern="1200" cap="none" spc="0" normalizeH="0" baseline="0" noProof="0" dirty="0">
                <a:ln>
                  <a:noFill/>
                </a:ln>
                <a:solidFill>
                  <a:prstClr val="black"/>
                </a:solidFill>
                <a:effectLst/>
                <a:uLnTx/>
                <a:uFillTx/>
                <a:latin typeface="Montserrat Medium" panose="00000600000000000000" pitchFamily="2" charset="0"/>
                <a:ea typeface="+mn-ea"/>
                <a:cs typeface="Browallia New" panose="020B0502040204020203" pitchFamily="34" charset="-34"/>
              </a:rPr>
              <a:t>(?) Lorem ipsum dolor sit amet, consectetur adipiscing elit, sed do eiusmod tempor incididunt ut labore et dolore magna aliqua. Ut enim ad minim veniam, quis nostrud exercitation ullamco laboris nisi ut aliquip ex ea commodo consequat.</a:t>
            </a:r>
          </a:p>
        </p:txBody>
      </p:sp>
    </p:spTree>
    <p:extLst>
      <p:ext uri="{BB962C8B-B14F-4D97-AF65-F5344CB8AC3E}">
        <p14:creationId xmlns:p14="http://schemas.microsoft.com/office/powerpoint/2010/main" val="9391163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14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mute="1">
                <p:cTn id="12" repeatCount="indefinite" fill="hold" display="0">
                  <p:stCondLst>
                    <p:cond delay="indefinite"/>
                  </p:stCondLst>
                </p:cTn>
                <p:tgtEl>
                  <p:spTgt spid="4"/>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utomp3.com - Indonesia  Flying Flag Looped Video Background_1080p">
            <a:hlinkClick r:id="" action="ppaction://media"/>
            <a:extLst>
              <a:ext uri="{FF2B5EF4-FFF2-40B4-BE49-F238E27FC236}">
                <a16:creationId xmlns:a16="http://schemas.microsoft.com/office/drawing/2014/main" id="{1F63CB38-AE8E-82F2-2C1A-4AD282736E80}"/>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lum bright="40000" contrast="-40000"/>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7030A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7030A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1236236" cy="46166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SUDE</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403496" cy="338554"/>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w="0"/>
                <a:solidFill>
                  <a:prstClr val="black"/>
                </a:solidFill>
                <a:effectLst/>
                <a:uLnTx/>
                <a:uFillTx/>
                <a:latin typeface="Montserrat SemiBold" panose="00000700000000000000" pitchFamily="2" charset="0"/>
                <a:ea typeface="+mn-ea"/>
                <a:cs typeface="+mn-cs"/>
              </a:rPr>
              <a:t>(GOAR NI BUKU)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141615"/>
            <a:ext cx="9370277" cy="37548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1" i="1" u="none" strike="noStrike" kern="1200" cap="none" spc="0" normalizeH="0" baseline="0" noProof="0" dirty="0">
                <a:ln>
                  <a:noFill/>
                </a:ln>
                <a:solidFill>
                  <a:prstClr val="black"/>
                </a:solidFill>
                <a:effectLst/>
                <a:uLnTx/>
                <a:uFillTx/>
                <a:latin typeface="Montserrat" panose="00000500000000000000" pitchFamily="2" charset="0"/>
                <a:ea typeface="+mn-ea"/>
                <a:cs typeface="Browallia New" panose="020B0502040204020203" pitchFamily="34" charset="-34"/>
              </a:rPr>
              <a:t>(?) Lorem ipsum dolor sit amet, consectetur adipiscing elit, sed do eiusmod tempor incididunt ut labore et dolore magna aliqua. Ut enim ad minim veniam, quis nostrud exercitation ullamco laboris nisi ut aliquip ex ea commodo consequat.</a:t>
            </a:r>
          </a:p>
        </p:txBody>
      </p:sp>
    </p:spTree>
    <p:extLst>
      <p:ext uri="{BB962C8B-B14F-4D97-AF65-F5344CB8AC3E}">
        <p14:creationId xmlns:p14="http://schemas.microsoft.com/office/powerpoint/2010/main" val="10030661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14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mute="1">
                <p:cTn id="12" repeatCount="indefinite" fill="hold" display="0">
                  <p:stCondLst>
                    <p:cond delay="indefinite"/>
                  </p:stCondLst>
                </p:cTn>
                <p:tgtEl>
                  <p:spTgt spid="4"/>
                </p:tgtEl>
              </p:cMediaNode>
            </p:vide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5137945" cy="564634"/>
            <a:chOff x="3547769" y="5594910"/>
            <a:chExt cx="31634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3078598"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EPISTEL: (GOAR NI BUKU) ?? : ?? - ??</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1634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Parmingguon HKBP Jatinegara - Minggu (Tulis Nama Minggu)</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781226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1120027"/>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2" y="5288568"/>
            <a:ext cx="3558988" cy="564634"/>
            <a:chOff x="3547769" y="5594910"/>
            <a:chExt cx="2191300"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33854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GOAR NI ENDE</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191300"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(ayat ? jongjong)</a:t>
              </a:r>
            </a:p>
          </p:txBody>
        </p:sp>
      </p:grpSp>
    </p:spTree>
    <p:extLst>
      <p:ext uri="{BB962C8B-B14F-4D97-AF65-F5344CB8AC3E}">
        <p14:creationId xmlns:p14="http://schemas.microsoft.com/office/powerpoint/2010/main" val="1024656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red and black lines on a black background&#10;&#10;Description automatically generated">
            <a:extLst>
              <a:ext uri="{FF2B5EF4-FFF2-40B4-BE49-F238E27FC236}">
                <a16:creationId xmlns:a16="http://schemas.microsoft.com/office/drawing/2014/main" id="{9F3B1ECE-C212-9979-CFFD-9ED95F0EE1CE}"/>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3878871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D3D5DDA4-8858-ED97-2332-3B2D4FBA8C4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3504546745"/>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1" name="Rectangle: Top Corners Rounded 10">
            <a:extLst>
              <a:ext uri="{FF2B5EF4-FFF2-40B4-BE49-F238E27FC236}">
                <a16:creationId xmlns:a16="http://schemas.microsoft.com/office/drawing/2014/main" id="{4F72397E-F0C3-CFCC-8B70-949F4D5BD56D}"/>
              </a:ext>
            </a:extLst>
          </p:cNvPr>
          <p:cNvSpPr>
            <a:spLocks/>
          </p:cNvSpPr>
          <p:nvPr/>
        </p:nvSpPr>
        <p:spPr>
          <a:xfrm>
            <a:off x="9672168" y="5007634"/>
            <a:ext cx="1746339"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ruas jongjong</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pic>
        <p:nvPicPr>
          <p:cNvPr id="7" name="Picture 6" descr="A red and black lines on a black background&#10;&#10;Description automatically generated">
            <a:extLst>
              <a:ext uri="{FF2B5EF4-FFF2-40B4-BE49-F238E27FC236}">
                <a16:creationId xmlns:a16="http://schemas.microsoft.com/office/drawing/2014/main" id="{69865623-49E0-BED1-1BF2-160E633B723D}"/>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2481077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C962D733-7BC8-6A15-EB91-151EE78B0341}"/>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3989976353"/>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1361956"/>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2" y="5288568"/>
            <a:ext cx="5309473" cy="564634"/>
            <a:chOff x="3547769" y="5594910"/>
            <a:chExt cx="3269089"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326908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MANGHATINDANGKON HAPORSEAON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1634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Parmingguon HKBP Jatinegara - Minggu (Tulis Nama Minggu)</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4011084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7289C40E-B645-30A6-D87E-F9C121FD752D}"/>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1637888" y="5362032"/>
            <a:ext cx="8916223"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Ahu porsea di Debata Jahowa, i do Ama pargogo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na so hatudosan, na tumompa langit dohot tano.</a:t>
            </a:r>
          </a:p>
        </p:txBody>
      </p:sp>
    </p:spTree>
    <p:extLst>
      <p:ext uri="{BB962C8B-B14F-4D97-AF65-F5344CB8AC3E}">
        <p14:creationId xmlns:p14="http://schemas.microsoft.com/office/powerpoint/2010/main" val="3961774429"/>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E2494267-4B84-0F6A-8AA6-480EB4339E65}"/>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1333316" y="5362032"/>
            <a:ext cx="9525364"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Ahu porsea di Jesus Kristus, Anak ni Debata Jahowa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nasasada i; i ma na tinubuhon ni si Maria, </a:t>
            </a:r>
          </a:p>
        </p:txBody>
      </p:sp>
    </p:spTree>
    <p:extLst>
      <p:ext uri="{BB962C8B-B14F-4D97-AF65-F5344CB8AC3E}">
        <p14:creationId xmlns:p14="http://schemas.microsoft.com/office/powerpoint/2010/main" val="3340178087"/>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F4E2FFA0-7937-2BB6-B5A8-E08214A6691C}"/>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1555331" y="5362032"/>
            <a:ext cx="9081333"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na gabegabean sian Tondi Parbadia andorang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so habubuhan. I do Tuhanta na tumaon na bernit</a:t>
            </a:r>
          </a:p>
        </p:txBody>
      </p:sp>
    </p:spTree>
    <p:extLst>
      <p:ext uri="{BB962C8B-B14F-4D97-AF65-F5344CB8AC3E}">
        <p14:creationId xmlns:p14="http://schemas.microsoft.com/office/powerpoint/2010/main" val="1785365475"/>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BEF1B308-8110-A240-564F-BD43D507F20B}"/>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1008709" y="5362032"/>
            <a:ext cx="10174581"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di panguhuman ni si Latus, na mate tarpajal do Ibana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di hau pinarsilang, na tuat tu banuatoru dung ditanom, </a:t>
            </a:r>
          </a:p>
        </p:txBody>
      </p:sp>
    </p:spTree>
    <p:extLst>
      <p:ext uri="{BB962C8B-B14F-4D97-AF65-F5344CB8AC3E}">
        <p14:creationId xmlns:p14="http://schemas.microsoft.com/office/powerpoint/2010/main" val="3089939528"/>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A41DB114-9B0E-AB81-D18B-32726F17D128}"/>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972641" y="5362032"/>
            <a:ext cx="1024671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na mulak mangolu di ari patoluhon, na manaek tu Surgo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laho hundul tu siamun ni Debata Jahowa, </a:t>
            </a:r>
          </a:p>
        </p:txBody>
      </p:sp>
    </p:spTree>
    <p:extLst>
      <p:ext uri="{BB962C8B-B14F-4D97-AF65-F5344CB8AC3E}">
        <p14:creationId xmlns:p14="http://schemas.microsoft.com/office/powerpoint/2010/main" val="2057357834"/>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C39C30C9-3032-FEBB-1D56-AFCB962CCA8E}"/>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033028" y="5362032"/>
            <a:ext cx="8125942"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AmaNa i pargogo na so hatudosan i, disi ma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Ibana paima mulak sogot tu tano on</a:t>
            </a:r>
          </a:p>
        </p:txBody>
      </p:sp>
    </p:spTree>
    <p:extLst>
      <p:ext uri="{BB962C8B-B14F-4D97-AF65-F5344CB8AC3E}">
        <p14:creationId xmlns:p14="http://schemas.microsoft.com/office/powerpoint/2010/main" val="343037461"/>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C71FC119-E12D-29AE-A012-7477E8319BAB}"/>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825964" y="5362032"/>
            <a:ext cx="1054006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manguhumi halak na mangolu dohot na mate. Ahu porsea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di Tondi Parbadia, jala adong sada Huria na badia,</a:t>
            </a:r>
          </a:p>
        </p:txBody>
      </p:sp>
    </p:spTree>
    <p:extLst>
      <p:ext uri="{BB962C8B-B14F-4D97-AF65-F5344CB8AC3E}">
        <p14:creationId xmlns:p14="http://schemas.microsoft.com/office/powerpoint/2010/main" val="1660957272"/>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AD2C9BF1-02AE-A81B-02DE-74C04035C731}"/>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1201871" y="5362032"/>
            <a:ext cx="9788257"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Huria hatopan ni halak Kristen angka na badia,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dohot di hasesaan ni dosa, dohot di Hata ina mandok:</a:t>
            </a:r>
          </a:p>
        </p:txBody>
      </p:sp>
    </p:spTree>
    <p:extLst>
      <p:ext uri="{BB962C8B-B14F-4D97-AF65-F5344CB8AC3E}">
        <p14:creationId xmlns:p14="http://schemas.microsoft.com/office/powerpoint/2010/main" val="3911632045"/>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647B4C68-5DAA-4A86-6BFD-1FC73F55E549}"/>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1483999" y="5362032"/>
            <a:ext cx="922400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Mulak mangolu sogot daging ni halak naung mate,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dohot di hangoluan na so ra suda. Amen.</a:t>
            </a:r>
          </a:p>
        </p:txBody>
      </p:sp>
    </p:spTree>
    <p:extLst>
      <p:ext uri="{BB962C8B-B14F-4D97-AF65-F5344CB8AC3E}">
        <p14:creationId xmlns:p14="http://schemas.microsoft.com/office/powerpoint/2010/main" val="3430318045"/>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4E202-EC5B-0A21-1C1D-D93CD7AF4AD0}"/>
              </a:ext>
            </a:extLst>
          </p:cNvPr>
          <p:cNvSpPr>
            <a:spLocks/>
          </p:cNvSpPr>
          <p:nvPr/>
        </p:nvSpPr>
        <p:spPr>
          <a:xfrm flipH="1">
            <a:off x="4371973" y="5690918"/>
            <a:ext cx="3448052" cy="6193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854902E9-394C-493F-AAE5-0F19767239F1}"/>
              </a:ext>
            </a:extLst>
          </p:cNvPr>
          <p:cNvSpPr>
            <a:spLocks/>
          </p:cNvSpPr>
          <p:nvPr/>
        </p:nvSpPr>
        <p:spPr>
          <a:xfrm>
            <a:off x="4586613" y="5769771"/>
            <a:ext cx="3018775"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dirty="0">
                <a:ln w="0"/>
                <a:solidFill>
                  <a:prstClr val="white"/>
                </a:solidFill>
                <a:effectLst/>
                <a:uLnTx/>
                <a:uFillTx/>
                <a:latin typeface="Montserrat" panose="00000500000000000000" pitchFamily="2" charset="0"/>
                <a:ea typeface="+mn-ea"/>
                <a:cs typeface="+mn-cs"/>
              </a:rPr>
              <a:t>RUAS HUNDU</a:t>
            </a:r>
            <a:r>
              <a:rPr kumimoji="0" lang="en-US" sz="2400" b="1" i="0" u="none" strike="noStrike" kern="1200" cap="none" spc="0" normalizeH="0" baseline="0" noProof="0" dirty="0">
                <a:ln w="0"/>
                <a:solidFill>
                  <a:prstClr val="white"/>
                </a:solidFill>
                <a:effectLst/>
                <a:uLnTx/>
                <a:uFillTx/>
                <a:latin typeface="Montserrat" panose="00000500000000000000" pitchFamily="2" charset="0"/>
                <a:ea typeface="+mn-ea"/>
                <a:cs typeface="+mn-cs"/>
              </a:rPr>
              <a:t>L</a:t>
            </a:r>
          </a:p>
        </p:txBody>
      </p:sp>
    </p:spTree>
    <p:extLst>
      <p:ext uri="{BB962C8B-B14F-4D97-AF65-F5344CB8AC3E}">
        <p14:creationId xmlns:p14="http://schemas.microsoft.com/office/powerpoint/2010/main" val="3741020484"/>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3491712"/>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5137945" cy="564634"/>
            <a:chOff x="3547769" y="5594910"/>
            <a:chExt cx="31634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056083"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KOOR: (GOAR NI KOOR)</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1634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Parmingguon HKBP Jatinegara - Minggu (Tulis Nama Minggu)</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99483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4240376"/>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43E1BA47-02A2-CDDF-8077-509B59DC55D2}"/>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bg1">
                  <a:lumMod val="75000"/>
                </a:schemeClr>
              </a:gs>
              <a:gs pos="0">
                <a:schemeClr val="bg1">
                  <a:lumMod val="85000"/>
                </a:schemeClr>
              </a:gs>
              <a:gs pos="100000">
                <a:schemeClr val="bg1">
                  <a:lumMod val="85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5463793"/>
            <a:ext cx="10652757" cy="30951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F7CAE4E4-FB85-4A23-85E6-5F2859D811D2}"/>
              </a:ext>
            </a:extLst>
          </p:cNvPr>
          <p:cNvSpPr>
            <a:spLocks/>
          </p:cNvSpPr>
          <p:nvPr/>
        </p:nvSpPr>
        <p:spPr>
          <a:xfrm>
            <a:off x="907181" y="4917328"/>
            <a:ext cx="10451001" cy="52322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28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St. </a:t>
            </a:r>
            <a:r>
              <a:rPr kumimoji="0" lang="en-US" sz="28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GOAR DOHOT MARGA</a:t>
            </a:r>
            <a:endParaRPr kumimoji="0" lang="id-ID" sz="28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548782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50" charset="0"/>
                <a:ea typeface="+mn-ea"/>
                <a:cs typeface="+mn-cs"/>
              </a:rPr>
              <a:t>SINTUA DI HKBP RESORT JATINEGARA</a:t>
            </a:r>
            <a:endParaRPr kumimoji="0" lang="id-ID" sz="1200" b="0" i="0" u="none" strike="noStrike" kern="1200" cap="none" spc="0" normalizeH="0" baseline="0" noProof="1">
              <a:ln w="0"/>
              <a:solidFill>
                <a:sysClr val="windowText" lastClr="000000"/>
              </a:solidFill>
              <a:effectLst/>
              <a:uLnTx/>
              <a:uFillTx/>
              <a:latin typeface="Montserrat Medium" panose="00000600000000000000" pitchFamily="50" charset="0"/>
              <a:ea typeface="+mn-ea"/>
              <a:cs typeface="+mn-cs"/>
            </a:endParaRP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TINGTING HURIA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Tree>
    <p:extLst>
      <p:ext uri="{BB962C8B-B14F-4D97-AF65-F5344CB8AC3E}">
        <p14:creationId xmlns:p14="http://schemas.microsoft.com/office/powerpoint/2010/main" val="25380181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barn(outVertical)">
                                      <p:cBhvr>
                                        <p:cTn id="11" dur="500"/>
                                        <p:tgtEl>
                                          <p:spTgt spid="16"/>
                                        </p:tgtEl>
                                      </p:cBhvr>
                                    </p:animEffect>
                                  </p:childTnLst>
                                </p:cTn>
                              </p:par>
                              <p:par>
                                <p:cTn id="12" presetID="10" presetClass="entr" presetSubtype="0" fill="hold"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par>
                                <p:cTn id="15" presetID="10"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par>
                                <p:cTn id="18" presetID="16" presetClass="entr" presetSubtype="37" fill="hold" grpId="0" nodeType="withEffect">
                                  <p:stCondLst>
                                    <p:cond delay="250"/>
                                  </p:stCondLst>
                                  <p:childTnLst>
                                    <p:set>
                                      <p:cBhvr>
                                        <p:cTn id="19" dur="1" fill="hold">
                                          <p:stCondLst>
                                            <p:cond delay="0"/>
                                          </p:stCondLst>
                                        </p:cTn>
                                        <p:tgtEl>
                                          <p:spTgt spid="4"/>
                                        </p:tgtEl>
                                        <p:attrNameLst>
                                          <p:attrName>style.visibility</p:attrName>
                                        </p:attrNameLst>
                                      </p:cBhvr>
                                      <p:to>
                                        <p:strVal val="visible"/>
                                      </p:to>
                                    </p:set>
                                    <p:animEffect transition="in" filter="barn(outVertical)">
                                      <p:cBhvr>
                                        <p:cTn id="20" dur="500"/>
                                        <p:tgtEl>
                                          <p:spTgt spid="4"/>
                                        </p:tgtEl>
                                      </p:cBhvr>
                                    </p:animEffect>
                                  </p:childTnLst>
                                </p:cTn>
                              </p:par>
                              <p:par>
                                <p:cTn id="21" presetID="16" presetClass="entr" presetSubtype="37" fill="hold" grpId="0" nodeType="withEffect">
                                  <p:stCondLst>
                                    <p:cond delay="250"/>
                                  </p:stCondLst>
                                  <p:childTnLst>
                                    <p:set>
                                      <p:cBhvr>
                                        <p:cTn id="22" dur="1" fill="hold">
                                          <p:stCondLst>
                                            <p:cond delay="0"/>
                                          </p:stCondLst>
                                        </p:cTn>
                                        <p:tgtEl>
                                          <p:spTgt spid="8"/>
                                        </p:tgtEl>
                                        <p:attrNameLst>
                                          <p:attrName>style.visibility</p:attrName>
                                        </p:attrNameLst>
                                      </p:cBhvr>
                                      <p:to>
                                        <p:strVal val="visible"/>
                                      </p:to>
                                    </p:set>
                                    <p:animEffect transition="in" filter="barn(outVertical)">
                                      <p:cBhvr>
                                        <p:cTn id="23" dur="500"/>
                                        <p:tgtEl>
                                          <p:spTgt spid="8"/>
                                        </p:tgtEl>
                                      </p:cBhvr>
                                    </p:animEffect>
                                  </p:childTnLst>
                                </p:cTn>
                              </p:par>
                              <p:par>
                                <p:cTn id="24" presetID="10" presetClass="entr" presetSubtype="0" fill="hold" grpId="0" nodeType="withEffect">
                                  <p:stCondLst>
                                    <p:cond delay="75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par>
                                <p:cTn id="27" presetID="10" presetClass="entr" presetSubtype="0" fill="hold" grpId="0" nodeType="withEffect">
                                  <p:stCondLst>
                                    <p:cond delay="75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P spid="8" grpId="0" animBg="1"/>
      <p:bldP spid="17" grpId="0"/>
      <p:bldP spid="19" grpId="0"/>
      <p:bldP spid="16"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43E1BA47-02A2-CDDF-8077-509B59DC55D2}"/>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bg1">
                  <a:lumMod val="75000"/>
                </a:schemeClr>
              </a:gs>
              <a:gs pos="0">
                <a:schemeClr val="bg1">
                  <a:lumMod val="85000"/>
                </a:schemeClr>
              </a:gs>
              <a:gs pos="100000">
                <a:schemeClr val="bg1">
                  <a:lumMod val="85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5364480"/>
            <a:ext cx="10652757" cy="40882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F7CAE4E4-FB85-4A23-85E6-5F2859D811D2}"/>
              </a:ext>
            </a:extLst>
          </p:cNvPr>
          <p:cNvSpPr>
            <a:spLocks/>
          </p:cNvSpPr>
          <p:nvPr/>
        </p:nvSpPr>
        <p:spPr>
          <a:xfrm>
            <a:off x="907181" y="4897008"/>
            <a:ext cx="10451001" cy="46166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Topik: LOREM IPSUM DOLOR SIT AMET</a:t>
            </a:r>
            <a:endParaRPr kumimoji="0" lang="id-ID" sz="24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5416708"/>
            <a:ext cx="10450999" cy="307777"/>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400" b="0" i="0" u="none" strike="noStrike" kern="1200" cap="none" spc="0" normalizeH="0" baseline="0" noProof="1">
                <a:ln w="0"/>
                <a:solidFill>
                  <a:sysClr val="windowText" lastClr="000000"/>
                </a:solidFill>
                <a:effectLst/>
                <a:uLnTx/>
                <a:uFillTx/>
                <a:latin typeface="Montserrat Medium" panose="00000600000000000000" pitchFamily="50" charset="0"/>
                <a:ea typeface="+mn-ea"/>
                <a:cs typeface="+mn-cs"/>
              </a:rPr>
              <a:t>Goar Ni Minggu: </a:t>
            </a:r>
            <a:r>
              <a:rPr kumimoji="0" lang="en-ID" sz="14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MINGGU (TULIS NAMA MINGGU)</a:t>
            </a:r>
            <a:endParaRPr kumimoji="0" lang="id-ID" sz="1400" b="0"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endParaRP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TINGTING HURIA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Tree>
    <p:extLst>
      <p:ext uri="{BB962C8B-B14F-4D97-AF65-F5344CB8AC3E}">
        <p14:creationId xmlns:p14="http://schemas.microsoft.com/office/powerpoint/2010/main" val="23654722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43E1BA47-02A2-CDDF-8077-509B59DC55D2}"/>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STATISTIK: NAENG MARBAGAS – TINGTING PARJOLO/PADUAHON</a:t>
            </a:r>
            <a:endParaRPr kumimoji="0" lang="id-ID" sz="1200" b="0" i="0" u="none" strike="noStrike" kern="1200" cap="none" spc="0" normalizeH="0" baseline="0" noProof="1">
              <a:ln w="0"/>
              <a:solidFill>
                <a:sysClr val="windowText" lastClr="000000"/>
              </a:solidFill>
              <a:effectLst/>
              <a:uLnTx/>
              <a:uFillTx/>
              <a:latin typeface="Montserrat Medium" panose="00000600000000000000" pitchFamily="50" charset="0"/>
              <a:ea typeface="+mn-ea"/>
              <a:cs typeface="+mn-cs"/>
            </a:endParaRP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TINGTING HURIA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NAMA SI LAKI-LAKI &amp; NAMA SI PEREMPUAN</a:t>
            </a:r>
            <a:endParaRPr kumimoji="0" lang="id-ID"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endParaRP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D" sz="1200" noProof="1">
                <a:ln w="0"/>
                <a:solidFill>
                  <a:sysClr val="windowText" lastClr="000000"/>
                </a:solidFill>
                <a:latin typeface="Montserrat Medium" panose="00000600000000000000" pitchFamily="2" charset="0"/>
              </a:rPr>
              <a:t>PAMASUMASUON</a:t>
            </a: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 DI ARI ???, DD MMM YYYY PUKUL hh:mm WIB di HKBP RESSORT ???</a:t>
            </a:r>
            <a:endParaRPr kumimoji="0" lang="id-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endParaRPr>
          </a:p>
        </p:txBody>
      </p:sp>
    </p:spTree>
    <p:extLst>
      <p:ext uri="{BB962C8B-B14F-4D97-AF65-F5344CB8AC3E}">
        <p14:creationId xmlns:p14="http://schemas.microsoft.com/office/powerpoint/2010/main" val="1820836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940E3F4C-C8C2-0A10-F1CE-A8484978EF7E}"/>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STATISTIK: DAKDANAK NA SORANG</a:t>
            </a:r>
            <a:endParaRPr kumimoji="0" lang="id-ID" sz="1200" b="0" i="0" u="none" strike="noStrike" kern="1200" cap="none" spc="0" normalizeH="0" baseline="0" noProof="1">
              <a:ln w="0"/>
              <a:solidFill>
                <a:sysClr val="windowText" lastClr="000000"/>
              </a:solidFill>
              <a:effectLst/>
              <a:uLnTx/>
              <a:uFillTx/>
              <a:latin typeface="Montserrat Medium" panose="00000600000000000000" pitchFamily="50" charset="0"/>
              <a:ea typeface="+mn-ea"/>
              <a:cs typeface="+mn-cs"/>
            </a:endParaRP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TINGTING HURIA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KEL. NAMA LAKI-LAKI / br. APA SI PEREMPUAN</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DI ARI ???, DD MMM YYYY. RUAS NI HURIANTA SEKTOR ???</a:t>
            </a:r>
          </a:p>
        </p:txBody>
      </p:sp>
    </p:spTree>
    <p:extLst>
      <p:ext uri="{BB962C8B-B14F-4D97-AF65-F5344CB8AC3E}">
        <p14:creationId xmlns:p14="http://schemas.microsoft.com/office/powerpoint/2010/main" val="1502529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STATISTIK: BARITA HABOT NI ROHA</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TINGTING HURIA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GOAR NI NA MONDING (UMUR ?? TAON)</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MONDING DI TANGGAL DD MMM YYYY, TU UDEAN DI TPU ??? TANGGAL DD MMM YYYY</a:t>
            </a:r>
          </a:p>
        </p:txBody>
      </p:sp>
    </p:spTree>
    <p:extLst>
      <p:ext uri="{BB962C8B-B14F-4D97-AF65-F5344CB8AC3E}">
        <p14:creationId xmlns:p14="http://schemas.microsoft.com/office/powerpoint/2010/main" val="2484619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STATISTIK: RUAS NA PINDA</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TINGTING HURIA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KEL. NAMA LAKI-LAKI / br. APA SI PEREMPUAN</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PINDA TU HKBP ??? RESSORT ???</a:t>
            </a:r>
          </a:p>
        </p:txBody>
      </p:sp>
    </p:spTree>
    <p:extLst>
      <p:ext uri="{BB962C8B-B14F-4D97-AF65-F5344CB8AC3E}">
        <p14:creationId xmlns:p14="http://schemas.microsoft.com/office/powerpoint/2010/main" val="252269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STATISTIK: RUAS NA IMBARU</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TINGTING HURIA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KEL. NAMA LAKI-LAKI / br. APA SI PEREMPUAN</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PINDA SIAN HKBP ??? RESSORT ???, RUAS NI HURIANTA SEKTOR ???</a:t>
            </a:r>
          </a:p>
        </p:txBody>
      </p:sp>
    </p:spTree>
    <p:extLst>
      <p:ext uri="{BB962C8B-B14F-4D97-AF65-F5344CB8AC3E}">
        <p14:creationId xmlns:p14="http://schemas.microsoft.com/office/powerpoint/2010/main" val="1335667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DEWAN KOINONIA – SEKSI ???</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TINGTING HURIA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JUDUL ACARANYA</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HARI ???, DD MMM YYYY PUKUL hh:mm DI (LOKASI FISIK/ZOOM/GOOGLE MEET)</a:t>
            </a:r>
          </a:p>
        </p:txBody>
      </p:sp>
    </p:spTree>
    <p:extLst>
      <p:ext uri="{BB962C8B-B14F-4D97-AF65-F5344CB8AC3E}">
        <p14:creationId xmlns:p14="http://schemas.microsoft.com/office/powerpoint/2010/main" val="4049606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DEWAN MARTURIA – SEKSI ???</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TINGTING HURIA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JUDUL ACARANYA</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HARI ???, DD MMM YYYY PUKUL hh:mm DI (LOKASI FISIK/ZOOM/GOOGLE MEET)</a:t>
            </a:r>
          </a:p>
        </p:txBody>
      </p:sp>
    </p:spTree>
    <p:extLst>
      <p:ext uri="{BB962C8B-B14F-4D97-AF65-F5344CB8AC3E}">
        <p14:creationId xmlns:p14="http://schemas.microsoft.com/office/powerpoint/2010/main" val="1217201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DEWAN DIAKONIA – SEKSI ???</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TINGTING HURIA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JUDUL ACARANYA</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HARI ???, DD MMM YYYY PUKUL hh:mm DI (LOKASI FISIK/ZOOM/GOOGLE MEET)</a:t>
            </a:r>
          </a:p>
        </p:txBody>
      </p:sp>
    </p:spTree>
    <p:extLst>
      <p:ext uri="{BB962C8B-B14F-4D97-AF65-F5344CB8AC3E}">
        <p14:creationId xmlns:p14="http://schemas.microsoft.com/office/powerpoint/2010/main" val="3608550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KESEKRETARIATAN</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TINGTING HURIA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JUDUL BERITA</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INFORMASI PENTING SILAKAN DIMUAT DI SINI</a:t>
            </a:r>
          </a:p>
        </p:txBody>
      </p:sp>
    </p:spTree>
    <p:extLst>
      <p:ext uri="{BB962C8B-B14F-4D97-AF65-F5344CB8AC3E}">
        <p14:creationId xmlns:p14="http://schemas.microsoft.com/office/powerpoint/2010/main" val="4040947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PANGHOBASION</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TINGTING HURIA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JUDUL BERITA</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INFORMASI PENTING SILAKAN DIMUAT DI SINI</a:t>
            </a:r>
          </a:p>
        </p:txBody>
      </p:sp>
    </p:spTree>
    <p:extLst>
      <p:ext uri="{BB962C8B-B14F-4D97-AF65-F5344CB8AC3E}">
        <p14:creationId xmlns:p14="http://schemas.microsoft.com/office/powerpoint/2010/main" val="1994512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noGrp="1" noRot="1" noMove="1" noResize="1" noEditPoints="1" noAdjustHandles="1" noChangeArrowheads="1" noChangeShapeType="1"/>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ANGKA BARITA NA ASING BOI MA JAHAONTA DI E-BOOK TINGTING</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TINGTING HURIA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249086"/>
            <a:ext cx="10489036" cy="46166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hkbpjtn.web.id/DDMMYY-Warta</a:t>
            </a:r>
            <a:endParaRPr kumimoji="0" lang="fi-FI" sz="24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endParaRPr>
          </a:p>
        </p:txBody>
      </p:sp>
    </p:spTree>
    <p:extLst>
      <p:ext uri="{BB962C8B-B14F-4D97-AF65-F5344CB8AC3E}">
        <p14:creationId xmlns:p14="http://schemas.microsoft.com/office/powerpoint/2010/main" val="1469796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7412915"/>
      </p:ext>
    </p:extLst>
  </p:cSld>
  <p:clrMapOvr>
    <a:masterClrMapping/>
  </p:clrMapOvr>
  <p:transition>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5137945" cy="564634"/>
            <a:chOff x="3547769" y="5594910"/>
            <a:chExt cx="31634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056083"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KOOR: (GOAR NI KOOR)</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1634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Parmingguon HKBP Jatinegara - Minggu (Tulis Nama Minggu)</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581506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3366758"/>
      </p:ext>
    </p:extLst>
  </p:cSld>
  <p:clrMapOvr>
    <a:masterClrMapping/>
  </p:clrMapOvr>
  <p:transition>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4147290" cy="564634"/>
            <a:chOff x="3547769" y="5594910"/>
            <a:chExt cx="2553523"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33854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GOAR NI ENDE</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553523"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(papungu Pelean 1a &amp; 1b)</a:t>
              </a:r>
            </a:p>
          </p:txBody>
        </p:sp>
      </p:grpSp>
    </p:spTree>
    <p:extLst>
      <p:ext uri="{BB962C8B-B14F-4D97-AF65-F5344CB8AC3E}">
        <p14:creationId xmlns:p14="http://schemas.microsoft.com/office/powerpoint/2010/main" val="1991080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ayat 1</a:t>
            </a:r>
            <a:endParaRPr lang="id-ID" sz="1600" b="1" noProof="1">
              <a:latin typeface="Daytona" panose="020B0604030500040204" pitchFamily="34" charset="0"/>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7" name="Picture 6" descr="A red and black lines on a black background&#10;&#10;Description automatically generated">
            <a:extLst>
              <a:ext uri="{FF2B5EF4-FFF2-40B4-BE49-F238E27FC236}">
                <a16:creationId xmlns:a16="http://schemas.microsoft.com/office/drawing/2014/main" id="{912D4C05-F6FD-67AA-4F35-2851D7A80419}"/>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algn="ctr"/>
            <a:r>
              <a:rPr lang="da-DK" sz="2800" cap="none" spc="0" dirty="0">
                <a:ln w="0"/>
                <a:latin typeface="Montserrat SemiBold" panose="00000700000000000000" pitchFamily="2" charset="0"/>
              </a:rPr>
              <a:t>Lorem ipsum dolor sit amet,</a:t>
            </a:r>
          </a:p>
          <a:p>
            <a:pPr algn="ctr"/>
            <a:r>
              <a:rPr lang="fi-FI" sz="2800" cap="none" spc="0" dirty="0">
                <a:ln w="0"/>
                <a:latin typeface="Montserrat SemiBold" panose="00000700000000000000" pitchFamily="2" charset="0"/>
              </a:rPr>
              <a:t>consectetur adipiscing elit,</a:t>
            </a:r>
          </a:p>
        </p:txBody>
      </p:sp>
    </p:spTree>
    <p:extLst>
      <p:ext uri="{BB962C8B-B14F-4D97-AF65-F5344CB8AC3E}">
        <p14:creationId xmlns:p14="http://schemas.microsoft.com/office/powerpoint/2010/main" val="2331569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7" name="Picture 6" descr="A red and black lines on a black background&#10;&#10;Description automatically generated">
            <a:extLst>
              <a:ext uri="{FF2B5EF4-FFF2-40B4-BE49-F238E27FC236}">
                <a16:creationId xmlns:a16="http://schemas.microsoft.com/office/drawing/2014/main" id="{E89626DC-0E95-3B1F-0FD5-3EF3C31F5E05}"/>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algn="ctr"/>
            <a:r>
              <a:rPr lang="pt-BR" sz="2800" cap="none" spc="0" dirty="0">
                <a:ln w="0"/>
                <a:latin typeface="Montserrat SemiBold" panose="00000700000000000000" pitchFamily="2" charset="0"/>
              </a:rPr>
              <a:t>sed do eiusmod tempor incididunt</a:t>
            </a:r>
          </a:p>
          <a:p>
            <a:pPr algn="ctr"/>
            <a:r>
              <a:rPr lang="id-ID" sz="2800" cap="none" spc="0" noProof="1">
                <a:ln w="0"/>
                <a:latin typeface="Montserrat SemiBold" panose="00000700000000000000" pitchFamily="2" charset="0"/>
              </a:rPr>
              <a:t>ut</a:t>
            </a:r>
            <a:r>
              <a:rPr lang="fr-FR" sz="2800" cap="none" spc="0" dirty="0">
                <a:ln w="0"/>
                <a:latin typeface="Montserrat SemiBold" panose="00000700000000000000" pitchFamily="2" charset="0"/>
              </a:rPr>
              <a:t> </a:t>
            </a:r>
            <a:r>
              <a:rPr lang="fr-FR" sz="2800" cap="none" spc="0" dirty="0" err="1">
                <a:ln w="0"/>
                <a:latin typeface="Montserrat SemiBold" panose="00000700000000000000" pitchFamily="2" charset="0"/>
              </a:rPr>
              <a:t>labore</a:t>
            </a:r>
            <a:r>
              <a:rPr lang="fr-FR" sz="2800" cap="none" spc="0" dirty="0">
                <a:ln w="0"/>
                <a:latin typeface="Montserrat SemiBold" panose="00000700000000000000" pitchFamily="2" charset="0"/>
              </a:rPr>
              <a:t> et </a:t>
            </a:r>
            <a:r>
              <a:rPr lang="fr-FR" sz="2800" cap="none" spc="0" dirty="0" err="1">
                <a:ln w="0"/>
                <a:latin typeface="Montserrat SemiBold" panose="00000700000000000000" pitchFamily="2" charset="0"/>
              </a:rPr>
              <a:t>dolore</a:t>
            </a:r>
            <a:r>
              <a:rPr lang="fr-FR" sz="2800" cap="none" spc="0" dirty="0">
                <a:ln w="0"/>
                <a:latin typeface="Montserrat SemiBold" panose="00000700000000000000" pitchFamily="2" charset="0"/>
              </a:rPr>
              <a:t> magna </a:t>
            </a:r>
            <a:r>
              <a:rPr lang="fr-FR" sz="2800" cap="none" spc="0" dirty="0" err="1">
                <a:ln w="0"/>
                <a:latin typeface="Montserrat SemiBold" panose="00000700000000000000" pitchFamily="2" charset="0"/>
              </a:rPr>
              <a:t>aliqua</a:t>
            </a:r>
            <a:r>
              <a:rPr lang="fr-FR" sz="2800" cap="none" spc="0" dirty="0">
                <a:ln w="0"/>
                <a:latin typeface="Montserrat SemiBold" panose="00000700000000000000" pitchFamily="2" charset="0"/>
              </a:rPr>
              <a:t>.</a:t>
            </a:r>
          </a:p>
        </p:txBody>
      </p:sp>
    </p:spTree>
    <p:extLst>
      <p:ext uri="{BB962C8B-B14F-4D97-AF65-F5344CB8AC3E}">
        <p14:creationId xmlns:p14="http://schemas.microsoft.com/office/powerpoint/2010/main" val="1107130754"/>
      </p:ext>
    </p:extLst>
  </p:cSld>
  <p:clrMapOvr>
    <a:masterClrMapping/>
  </p:clrMapOvr>
  <p:transition>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ayat 2</a:t>
            </a:r>
            <a:endParaRPr lang="id-ID" sz="1600" b="1" noProof="1">
              <a:latin typeface="Daytona" panose="020B0604030500040204" pitchFamily="34" charset="0"/>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7" name="Picture 6" descr="A red and black lines on a black background&#10;&#10;Description automatically generated">
            <a:extLst>
              <a:ext uri="{FF2B5EF4-FFF2-40B4-BE49-F238E27FC236}">
                <a16:creationId xmlns:a16="http://schemas.microsoft.com/office/drawing/2014/main" id="{912D4C05-F6FD-67AA-4F35-2851D7A80419}"/>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algn="ctr"/>
            <a:r>
              <a:rPr lang="da-DK" sz="2800" cap="none" spc="0" dirty="0">
                <a:ln w="0"/>
                <a:latin typeface="Montserrat SemiBold" panose="00000700000000000000" pitchFamily="2" charset="0"/>
              </a:rPr>
              <a:t>Lorem ipsum dolor sit amet,</a:t>
            </a:r>
          </a:p>
          <a:p>
            <a:pPr algn="ctr"/>
            <a:r>
              <a:rPr lang="fi-FI" sz="2800" cap="none" spc="0" dirty="0">
                <a:ln w="0"/>
                <a:latin typeface="Montserrat SemiBold" panose="00000700000000000000" pitchFamily="2" charset="0"/>
              </a:rPr>
              <a:t>consectetur adipiscing elit,</a:t>
            </a:r>
          </a:p>
        </p:txBody>
      </p:sp>
    </p:spTree>
    <p:extLst>
      <p:ext uri="{BB962C8B-B14F-4D97-AF65-F5344CB8AC3E}">
        <p14:creationId xmlns:p14="http://schemas.microsoft.com/office/powerpoint/2010/main" val="2948779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7" name="Picture 6" descr="A red and black lines on a black background&#10;&#10;Description automatically generated">
            <a:extLst>
              <a:ext uri="{FF2B5EF4-FFF2-40B4-BE49-F238E27FC236}">
                <a16:creationId xmlns:a16="http://schemas.microsoft.com/office/drawing/2014/main" id="{E89626DC-0E95-3B1F-0FD5-3EF3C31F5E05}"/>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algn="ctr"/>
            <a:r>
              <a:rPr lang="pt-BR" sz="2800" cap="none" spc="0" dirty="0">
                <a:ln w="0"/>
                <a:latin typeface="Montserrat SemiBold" panose="00000700000000000000" pitchFamily="2" charset="0"/>
              </a:rPr>
              <a:t>sed do eiusmod tempor incididunt</a:t>
            </a:r>
          </a:p>
          <a:p>
            <a:pPr algn="ctr"/>
            <a:r>
              <a:rPr lang="id-ID" sz="2800" cap="none" spc="0" noProof="1">
                <a:ln w="0"/>
                <a:latin typeface="Montserrat SemiBold" panose="00000700000000000000" pitchFamily="2" charset="0"/>
              </a:rPr>
              <a:t>ut</a:t>
            </a:r>
            <a:r>
              <a:rPr lang="fr-FR" sz="2800" cap="none" spc="0" dirty="0">
                <a:ln w="0"/>
                <a:latin typeface="Montserrat SemiBold" panose="00000700000000000000" pitchFamily="2" charset="0"/>
              </a:rPr>
              <a:t> </a:t>
            </a:r>
            <a:r>
              <a:rPr lang="fr-FR" sz="2800" cap="none" spc="0" dirty="0" err="1">
                <a:ln w="0"/>
                <a:latin typeface="Montserrat SemiBold" panose="00000700000000000000" pitchFamily="2" charset="0"/>
              </a:rPr>
              <a:t>labore</a:t>
            </a:r>
            <a:r>
              <a:rPr lang="fr-FR" sz="2800" cap="none" spc="0" dirty="0">
                <a:ln w="0"/>
                <a:latin typeface="Montserrat SemiBold" panose="00000700000000000000" pitchFamily="2" charset="0"/>
              </a:rPr>
              <a:t> et </a:t>
            </a:r>
            <a:r>
              <a:rPr lang="fr-FR" sz="2800" cap="none" spc="0" dirty="0" err="1">
                <a:ln w="0"/>
                <a:latin typeface="Montserrat SemiBold" panose="00000700000000000000" pitchFamily="2" charset="0"/>
              </a:rPr>
              <a:t>dolore</a:t>
            </a:r>
            <a:r>
              <a:rPr lang="fr-FR" sz="2800" cap="none" spc="0" dirty="0">
                <a:ln w="0"/>
                <a:latin typeface="Montserrat SemiBold" panose="00000700000000000000" pitchFamily="2" charset="0"/>
              </a:rPr>
              <a:t> magna </a:t>
            </a:r>
            <a:r>
              <a:rPr lang="fr-FR" sz="2800" cap="none" spc="0" dirty="0" err="1">
                <a:ln w="0"/>
                <a:latin typeface="Montserrat SemiBold" panose="00000700000000000000" pitchFamily="2" charset="0"/>
              </a:rPr>
              <a:t>aliqua</a:t>
            </a:r>
            <a:r>
              <a:rPr lang="fr-FR" sz="2800" cap="none" spc="0" dirty="0">
                <a:ln w="0"/>
                <a:latin typeface="Montserrat SemiBold" panose="00000700000000000000" pitchFamily="2" charset="0"/>
              </a:rPr>
              <a:t>.</a:t>
            </a:r>
          </a:p>
        </p:txBody>
      </p:sp>
    </p:spTree>
    <p:extLst>
      <p:ext uri="{BB962C8B-B14F-4D97-AF65-F5344CB8AC3E}">
        <p14:creationId xmlns:p14="http://schemas.microsoft.com/office/powerpoint/2010/main" val="3903970979"/>
      </p:ext>
    </p:extLst>
  </p:cSld>
  <p:clrMapOvr>
    <a:masterClrMapping/>
  </p:clrMapOvr>
  <p:transition>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5137945" cy="564634"/>
            <a:chOff x="3547769" y="5594910"/>
            <a:chExt cx="31634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HOLAN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1634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Parmingguon HKBP Jatinegara - Minggu (Tulis Nama Minggu)</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135617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ayat 3</a:t>
            </a:r>
            <a:endParaRPr lang="id-ID" sz="1600" b="1" noProof="1">
              <a:latin typeface="Daytona" panose="020B0604030500040204" pitchFamily="34" charset="0"/>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7" name="Picture 6" descr="A red and black lines on a black background&#10;&#10;Description automatically generated">
            <a:extLst>
              <a:ext uri="{FF2B5EF4-FFF2-40B4-BE49-F238E27FC236}">
                <a16:creationId xmlns:a16="http://schemas.microsoft.com/office/drawing/2014/main" id="{912D4C05-F6FD-67AA-4F35-2851D7A80419}"/>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algn="ctr"/>
            <a:r>
              <a:rPr lang="da-DK" sz="2800" cap="none" spc="0" dirty="0">
                <a:ln w="0"/>
                <a:latin typeface="Montserrat SemiBold" panose="00000700000000000000" pitchFamily="2" charset="0"/>
              </a:rPr>
              <a:t>Lorem ipsum dolor sit amet,</a:t>
            </a:r>
          </a:p>
          <a:p>
            <a:pPr algn="ctr"/>
            <a:r>
              <a:rPr lang="fi-FI" sz="2800" cap="none" spc="0" dirty="0">
                <a:ln w="0"/>
                <a:latin typeface="Montserrat SemiBold" panose="00000700000000000000" pitchFamily="2" charset="0"/>
              </a:rPr>
              <a:t>consectetur adipiscing elit,</a:t>
            </a:r>
          </a:p>
        </p:txBody>
      </p:sp>
    </p:spTree>
    <p:extLst>
      <p:ext uri="{BB962C8B-B14F-4D97-AF65-F5344CB8AC3E}">
        <p14:creationId xmlns:p14="http://schemas.microsoft.com/office/powerpoint/2010/main" val="3222647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7" name="Picture 6" descr="A red and black lines on a black background&#10;&#10;Description automatically generated">
            <a:extLst>
              <a:ext uri="{FF2B5EF4-FFF2-40B4-BE49-F238E27FC236}">
                <a16:creationId xmlns:a16="http://schemas.microsoft.com/office/drawing/2014/main" id="{E89626DC-0E95-3B1F-0FD5-3EF3C31F5E05}"/>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algn="ctr"/>
            <a:r>
              <a:rPr lang="pt-BR" sz="2800" cap="none" spc="0" dirty="0">
                <a:ln w="0"/>
                <a:latin typeface="Montserrat SemiBold" panose="00000700000000000000" pitchFamily="2" charset="0"/>
              </a:rPr>
              <a:t>sed do eiusmod tempor incididunt</a:t>
            </a:r>
          </a:p>
          <a:p>
            <a:pPr algn="ctr"/>
            <a:r>
              <a:rPr lang="id-ID" sz="2800" cap="none" spc="0" noProof="1">
                <a:ln w="0"/>
                <a:latin typeface="Montserrat SemiBold" panose="00000700000000000000" pitchFamily="2" charset="0"/>
              </a:rPr>
              <a:t>ut</a:t>
            </a:r>
            <a:r>
              <a:rPr lang="fr-FR" sz="2800" cap="none" spc="0" dirty="0">
                <a:ln w="0"/>
                <a:latin typeface="Montserrat SemiBold" panose="00000700000000000000" pitchFamily="2" charset="0"/>
              </a:rPr>
              <a:t> </a:t>
            </a:r>
            <a:r>
              <a:rPr lang="fr-FR" sz="2800" cap="none" spc="0" dirty="0" err="1">
                <a:ln w="0"/>
                <a:latin typeface="Montserrat SemiBold" panose="00000700000000000000" pitchFamily="2" charset="0"/>
              </a:rPr>
              <a:t>labore</a:t>
            </a:r>
            <a:r>
              <a:rPr lang="fr-FR" sz="2800" cap="none" spc="0" dirty="0">
                <a:ln w="0"/>
                <a:latin typeface="Montserrat SemiBold" panose="00000700000000000000" pitchFamily="2" charset="0"/>
              </a:rPr>
              <a:t> et </a:t>
            </a:r>
            <a:r>
              <a:rPr lang="fr-FR" sz="2800" cap="none" spc="0" dirty="0" err="1">
                <a:ln w="0"/>
                <a:latin typeface="Montserrat SemiBold" panose="00000700000000000000" pitchFamily="2" charset="0"/>
              </a:rPr>
              <a:t>dolore</a:t>
            </a:r>
            <a:r>
              <a:rPr lang="fr-FR" sz="2800" cap="none" spc="0" dirty="0">
                <a:ln w="0"/>
                <a:latin typeface="Montserrat SemiBold" panose="00000700000000000000" pitchFamily="2" charset="0"/>
              </a:rPr>
              <a:t> magna </a:t>
            </a:r>
            <a:r>
              <a:rPr lang="fr-FR" sz="2800" cap="none" spc="0" dirty="0" err="1">
                <a:ln w="0"/>
                <a:latin typeface="Montserrat SemiBold" panose="00000700000000000000" pitchFamily="2" charset="0"/>
              </a:rPr>
              <a:t>aliqua</a:t>
            </a:r>
            <a:r>
              <a:rPr lang="fr-FR" sz="2800" cap="none" spc="0" dirty="0">
                <a:ln w="0"/>
                <a:latin typeface="Montserrat SemiBold" panose="00000700000000000000" pitchFamily="2" charset="0"/>
              </a:rPr>
              <a:t>.</a:t>
            </a:r>
          </a:p>
        </p:txBody>
      </p:sp>
    </p:spTree>
    <p:extLst>
      <p:ext uri="{BB962C8B-B14F-4D97-AF65-F5344CB8AC3E}">
        <p14:creationId xmlns:p14="http://schemas.microsoft.com/office/powerpoint/2010/main" val="3824647002"/>
      </p:ext>
    </p:extLst>
  </p:cSld>
  <p:clrMapOvr>
    <a:masterClrMapping/>
  </p:clrMapOvr>
  <p:transition>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ayat 4</a:t>
            </a:r>
            <a:endParaRPr lang="id-ID" sz="1600" b="1" noProof="1">
              <a:latin typeface="Daytona" panose="020B0604030500040204" pitchFamily="34" charset="0"/>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7" name="Picture 6" descr="A red and black lines on a black background&#10;&#10;Description automatically generated">
            <a:extLst>
              <a:ext uri="{FF2B5EF4-FFF2-40B4-BE49-F238E27FC236}">
                <a16:creationId xmlns:a16="http://schemas.microsoft.com/office/drawing/2014/main" id="{912D4C05-F6FD-67AA-4F35-2851D7A80419}"/>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algn="ctr"/>
            <a:r>
              <a:rPr lang="da-DK" sz="2800" cap="none" spc="0" dirty="0">
                <a:ln w="0"/>
                <a:latin typeface="Montserrat SemiBold" panose="00000700000000000000" pitchFamily="2" charset="0"/>
              </a:rPr>
              <a:t>Lorem ipsum dolor sit amet,</a:t>
            </a:r>
          </a:p>
          <a:p>
            <a:pPr algn="ctr"/>
            <a:r>
              <a:rPr lang="fi-FI" sz="2800" cap="none" spc="0" dirty="0">
                <a:ln w="0"/>
                <a:latin typeface="Montserrat SemiBold" panose="00000700000000000000" pitchFamily="2" charset="0"/>
              </a:rPr>
              <a:t>consectetur adipiscing elit,</a:t>
            </a:r>
          </a:p>
        </p:txBody>
      </p:sp>
    </p:spTree>
    <p:extLst>
      <p:ext uri="{BB962C8B-B14F-4D97-AF65-F5344CB8AC3E}">
        <p14:creationId xmlns:p14="http://schemas.microsoft.com/office/powerpoint/2010/main" val="2209096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7" name="Picture 6" descr="A red and black lines on a black background&#10;&#10;Description automatically generated">
            <a:extLst>
              <a:ext uri="{FF2B5EF4-FFF2-40B4-BE49-F238E27FC236}">
                <a16:creationId xmlns:a16="http://schemas.microsoft.com/office/drawing/2014/main" id="{E89626DC-0E95-3B1F-0FD5-3EF3C31F5E05}"/>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algn="ctr"/>
            <a:r>
              <a:rPr lang="pt-BR" sz="2800" cap="none" spc="0" dirty="0">
                <a:ln w="0"/>
                <a:latin typeface="Montserrat SemiBold" panose="00000700000000000000" pitchFamily="2" charset="0"/>
              </a:rPr>
              <a:t>sed do eiusmod tempor incididunt</a:t>
            </a:r>
          </a:p>
          <a:p>
            <a:pPr algn="ctr"/>
            <a:r>
              <a:rPr lang="id-ID" sz="2800" cap="none" spc="0" noProof="1">
                <a:ln w="0"/>
                <a:latin typeface="Montserrat SemiBold" panose="00000700000000000000" pitchFamily="2" charset="0"/>
              </a:rPr>
              <a:t>ut</a:t>
            </a:r>
            <a:r>
              <a:rPr lang="fr-FR" sz="2800" cap="none" spc="0" dirty="0">
                <a:ln w="0"/>
                <a:latin typeface="Montserrat SemiBold" panose="00000700000000000000" pitchFamily="2" charset="0"/>
              </a:rPr>
              <a:t> </a:t>
            </a:r>
            <a:r>
              <a:rPr lang="fr-FR" sz="2800" cap="none" spc="0" dirty="0" err="1">
                <a:ln w="0"/>
                <a:latin typeface="Montserrat SemiBold" panose="00000700000000000000" pitchFamily="2" charset="0"/>
              </a:rPr>
              <a:t>labore</a:t>
            </a:r>
            <a:r>
              <a:rPr lang="fr-FR" sz="2800" cap="none" spc="0" dirty="0">
                <a:ln w="0"/>
                <a:latin typeface="Montserrat SemiBold" panose="00000700000000000000" pitchFamily="2" charset="0"/>
              </a:rPr>
              <a:t> et </a:t>
            </a:r>
            <a:r>
              <a:rPr lang="fr-FR" sz="2800" cap="none" spc="0" dirty="0" err="1">
                <a:ln w="0"/>
                <a:latin typeface="Montserrat SemiBold" panose="00000700000000000000" pitchFamily="2" charset="0"/>
              </a:rPr>
              <a:t>dolore</a:t>
            </a:r>
            <a:r>
              <a:rPr lang="fr-FR" sz="2800" cap="none" spc="0" dirty="0">
                <a:ln w="0"/>
                <a:latin typeface="Montserrat SemiBold" panose="00000700000000000000" pitchFamily="2" charset="0"/>
              </a:rPr>
              <a:t> magna </a:t>
            </a:r>
            <a:r>
              <a:rPr lang="fr-FR" sz="2800" cap="none" spc="0" dirty="0" err="1">
                <a:ln w="0"/>
                <a:latin typeface="Montserrat SemiBold" panose="00000700000000000000" pitchFamily="2" charset="0"/>
              </a:rPr>
              <a:t>aliqua</a:t>
            </a:r>
            <a:r>
              <a:rPr lang="fr-FR" sz="2800" cap="none" spc="0" dirty="0">
                <a:ln w="0"/>
                <a:latin typeface="Montserrat SemiBold" panose="00000700000000000000" pitchFamily="2" charset="0"/>
              </a:rPr>
              <a:t>.</a:t>
            </a:r>
          </a:p>
        </p:txBody>
      </p:sp>
    </p:spTree>
    <p:extLst>
      <p:ext uri="{BB962C8B-B14F-4D97-AF65-F5344CB8AC3E}">
        <p14:creationId xmlns:p14="http://schemas.microsoft.com/office/powerpoint/2010/main" val="4122513291"/>
      </p:ext>
    </p:extLst>
  </p:cSld>
  <p:clrMapOvr>
    <a:masterClrMapping/>
  </p:clrMapOvr>
  <p:transition>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5137945" cy="564634"/>
            <a:chOff x="3547769" y="5594910"/>
            <a:chExt cx="31634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HOLAN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1634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Parmingguon HKBP Jatinegara - Minggu (Tulis Nama Minggu)</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605829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303048602"/>
      </p:ext>
    </p:extLst>
  </p:cSld>
  <p:clrMapOvr>
    <a:masterClrMapping/>
  </p:clrMapOvr>
  <p:transition>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0" y="5288568"/>
            <a:ext cx="4785289" cy="564634"/>
            <a:chOff x="3547769" y="5594910"/>
            <a:chExt cx="2946345"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946342"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Pdt</a:t>
              </a: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GOAR DOHOT MARGA, GELAR</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64337"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Pandita Ressort/Fungsional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162751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0" y="5288568"/>
            <a:ext cx="5137945" cy="564634"/>
            <a:chOff x="3547769" y="5594910"/>
            <a:chExt cx="31634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3029249"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JAMITA: (GOAR NI BUKU) ?? : ?? - ??</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1634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Parmingguon HKBP Jatinegara - Minggu (Tulis Nama Minggu)</a:t>
              </a:r>
              <a:endPar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47451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utomp3.com - Indonesia  Flying Flag Looped Video Background_1080p">
            <a:hlinkClick r:id="" action="ppaction://media"/>
            <a:extLst>
              <a:ext uri="{FF2B5EF4-FFF2-40B4-BE49-F238E27FC236}">
                <a16:creationId xmlns:a16="http://schemas.microsoft.com/office/drawing/2014/main" id="{B0594E1A-38EA-0FCE-458C-3FCBF471C7A9}"/>
              </a:ext>
            </a:extLst>
          </p:cNvPr>
          <p:cNvPicPr>
            <a:picLocks noGrp="1" noRo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lum bright="40000" contrast="-40000"/>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1616148" cy="46166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JAMITA</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403496" cy="338554"/>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w="0"/>
                <a:solidFill>
                  <a:prstClr val="black"/>
                </a:solidFill>
                <a:effectLst/>
                <a:uLnTx/>
                <a:uFillTx/>
                <a:latin typeface="Montserrat SemiBold" panose="00000700000000000000" pitchFamily="2" charset="0"/>
                <a:ea typeface="+mn-ea"/>
                <a:cs typeface="+mn-cs"/>
              </a:rPr>
              <a:t>(GOAR NI BUKU)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389265"/>
            <a:ext cx="9370277" cy="32316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i="0" u="none" strike="noStrike" kern="1200" cap="none" spc="0" normalizeH="0" baseline="0" noProof="0" dirty="0">
                <a:ln>
                  <a:noFill/>
                </a:ln>
                <a:solidFill>
                  <a:prstClr val="black"/>
                </a:solidFill>
                <a:effectLst/>
                <a:uLnTx/>
                <a:uFillTx/>
                <a:latin typeface="Montserrat Medium" panose="00000600000000000000" pitchFamily="2" charset="0"/>
                <a:ea typeface="+mn-ea"/>
                <a:cs typeface="Browallia New" panose="020B0502040204020203" pitchFamily="34" charset="-34"/>
              </a:rPr>
              <a:t>Lorem ipsum dolor sit amet, consectetur adipiscing elit, sed do eiusmod tempor incididunt ut labore et dolore magna aliqua. Ut enim ad minim veniam, quis nostrud exercitation ullamco laboris nisi ut aliquip ex ea commodo consequat.</a:t>
            </a:r>
          </a:p>
        </p:txBody>
      </p:sp>
      <p:sp>
        <p:nvSpPr>
          <p:cNvPr id="4" name="Rectangle 3">
            <a:extLst>
              <a:ext uri="{FF2B5EF4-FFF2-40B4-BE49-F238E27FC236}">
                <a16:creationId xmlns:a16="http://schemas.microsoft.com/office/drawing/2014/main" id="{A67F17FF-FB3B-0BB8-BB13-7CF991D37412}"/>
              </a:ext>
            </a:extLst>
          </p:cNvPr>
          <p:cNvSpPr/>
          <p:nvPr/>
        </p:nvSpPr>
        <p:spPr>
          <a:xfrm>
            <a:off x="5605478" y="1992398"/>
            <a:ext cx="1654620"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err="1">
                <a:ln w="0"/>
                <a:solidFill>
                  <a:prstClr val="black"/>
                </a:solidFill>
                <a:effectLst/>
                <a:uLnTx/>
                <a:uFillTx/>
                <a:latin typeface="Montserrat SemiBold" panose="00000700000000000000" pitchFamily="2" charset="0"/>
                <a:ea typeface="+mn-ea"/>
                <a:cs typeface="+mn-cs"/>
              </a:rPr>
              <a:t>ayat</a:t>
            </a: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 (?)</a:t>
            </a:r>
          </a:p>
        </p:txBody>
      </p:sp>
    </p:spTree>
    <p:extLst>
      <p:ext uri="{BB962C8B-B14F-4D97-AF65-F5344CB8AC3E}">
        <p14:creationId xmlns:p14="http://schemas.microsoft.com/office/powerpoint/2010/main" val="16921562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14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mute="1">
                <p:cTn id="12" repeatCount="indefinite" fill="hold" display="0">
                  <p:stCondLst>
                    <p:cond delay="indefinite"/>
                  </p:stCondLst>
                </p:cTn>
                <p:tgtEl>
                  <p:spTgt spid="9"/>
                </p:tgtEl>
              </p:cMediaNode>
            </p:video>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utomp3.com - Indonesia  Flying Flag Looped Video Background_1080p">
            <a:hlinkClick r:id="" action="ppaction://media"/>
            <a:extLst>
              <a:ext uri="{FF2B5EF4-FFF2-40B4-BE49-F238E27FC236}">
                <a16:creationId xmlns:a16="http://schemas.microsoft.com/office/drawing/2014/main" id="{C3B0FBAE-9B35-390E-14B1-03D9419DAD9D}"/>
              </a:ext>
            </a:extLst>
          </p:cNvPr>
          <p:cNvPicPr>
            <a:picLocks noGrp="1" noRo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lum bright="40000" contrast="-40000"/>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1616148" cy="46166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JAMITA</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403496" cy="338554"/>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w="0"/>
                <a:solidFill>
                  <a:prstClr val="black"/>
                </a:solidFill>
                <a:effectLst/>
                <a:uLnTx/>
                <a:uFillTx/>
                <a:latin typeface="Montserrat SemiBold" panose="00000700000000000000" pitchFamily="2" charset="0"/>
                <a:ea typeface="+mn-ea"/>
                <a:cs typeface="+mn-cs"/>
              </a:rPr>
              <a:t>(GOAR NI BUKU)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389265"/>
            <a:ext cx="9370277" cy="32316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i="0" u="none" strike="noStrike" kern="1200" cap="none" spc="0" normalizeH="0" baseline="0" noProof="0" dirty="0">
                <a:ln>
                  <a:noFill/>
                </a:ln>
                <a:solidFill>
                  <a:prstClr val="black"/>
                </a:solidFill>
                <a:effectLst/>
                <a:uLnTx/>
                <a:uFillTx/>
                <a:latin typeface="Montserrat Medium" panose="00000600000000000000" pitchFamily="2" charset="0"/>
                <a:ea typeface="+mn-ea"/>
                <a:cs typeface="Browallia New" panose="020B0502040204020203" pitchFamily="34" charset="-34"/>
              </a:rPr>
              <a:t>Lorem ipsum dolor sit amet, consectetur adipiscing elit, sed do eiusmod tempor incididunt ut labore et dolore magna aliqua. Ut enim ad minim veniam, quis nostrud exercitation ullamco laboris nisi ut aliquip ex ea commodo consequat.</a:t>
            </a:r>
          </a:p>
        </p:txBody>
      </p:sp>
      <p:sp>
        <p:nvSpPr>
          <p:cNvPr id="4" name="Rectangle 3">
            <a:extLst>
              <a:ext uri="{FF2B5EF4-FFF2-40B4-BE49-F238E27FC236}">
                <a16:creationId xmlns:a16="http://schemas.microsoft.com/office/drawing/2014/main" id="{A67F17FF-FB3B-0BB8-BB13-7CF991D37412}"/>
              </a:ext>
            </a:extLst>
          </p:cNvPr>
          <p:cNvSpPr/>
          <p:nvPr/>
        </p:nvSpPr>
        <p:spPr>
          <a:xfrm>
            <a:off x="5605478" y="1992398"/>
            <a:ext cx="1654620"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err="1">
                <a:ln w="0"/>
                <a:solidFill>
                  <a:prstClr val="black"/>
                </a:solidFill>
                <a:effectLst/>
                <a:uLnTx/>
                <a:uFillTx/>
                <a:latin typeface="Montserrat SemiBold" panose="00000700000000000000" pitchFamily="2" charset="0"/>
                <a:ea typeface="+mn-ea"/>
                <a:cs typeface="+mn-cs"/>
              </a:rPr>
              <a:t>ayat</a:t>
            </a: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 (?)</a:t>
            </a:r>
          </a:p>
        </p:txBody>
      </p:sp>
    </p:spTree>
    <p:extLst>
      <p:ext uri="{BB962C8B-B14F-4D97-AF65-F5344CB8AC3E}">
        <p14:creationId xmlns:p14="http://schemas.microsoft.com/office/powerpoint/2010/main" val="3372537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14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mute="1">
                <p:cTn id="12" repeatCount="indefinite" fill="hold" display="0">
                  <p:stCondLst>
                    <p:cond delay="indefinite"/>
                  </p:stCondLst>
                </p:cTn>
                <p:tgtEl>
                  <p:spTgt spid="9"/>
                </p:tgtEl>
              </p:cMediaNode>
            </p:video>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0" y="5288568"/>
            <a:ext cx="5137945" cy="564634"/>
            <a:chOff x="3547769" y="5594910"/>
            <a:chExt cx="31634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3029249"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JAMITA: (GOAR NI BUKU) ?? : ?? - ??</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1634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Parmingguon HKBP Jatinegara - Minggu (Tulis Nama Minggu)</a:t>
              </a:r>
              <a:endPar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55650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8306731"/>
      </p:ext>
    </p:extLst>
  </p:cSld>
  <p:clrMapOvr>
    <a:masterClrMapping/>
  </p:clrMapOvr>
  <p:transition>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2" y="5288568"/>
            <a:ext cx="3706464" cy="564634"/>
            <a:chOff x="3547769" y="5594910"/>
            <a:chExt cx="2282102"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33854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GOAR NI ENDE</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82102"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(papungu Pelean 2)</a:t>
              </a:r>
            </a:p>
          </p:txBody>
        </p:sp>
      </p:grpSp>
    </p:spTree>
    <p:extLst>
      <p:ext uri="{BB962C8B-B14F-4D97-AF65-F5344CB8AC3E}">
        <p14:creationId xmlns:p14="http://schemas.microsoft.com/office/powerpoint/2010/main" val="3790391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1</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912D4C05-F6FD-67AA-4F35-2851D7A80419}"/>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889435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E89626DC-0E95-3B1F-0FD5-3EF3C31F5E05}"/>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2372430969"/>
      </p:ext>
    </p:extLst>
  </p:cSld>
  <p:clrMapOvr>
    <a:masterClrMapping/>
  </p:clrMapOvr>
  <p:transition>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2</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912D4C05-F6FD-67AA-4F35-2851D7A80419}"/>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784295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E89626DC-0E95-3B1F-0FD5-3EF3C31F5E05}"/>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2303969746"/>
      </p:ext>
    </p:extLst>
  </p:cSld>
  <p:clrMapOvr>
    <a:masterClrMapping/>
  </p:clrMapOvr>
  <p:transition>
    <p:fad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5137945" cy="564634"/>
            <a:chOff x="3547769" y="5594910"/>
            <a:chExt cx="31634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HOLAN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1634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Parmingguon HKBP Jatinegara - Minggu (Tulis Nama Minggu)</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537541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3</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912D4C05-F6FD-67AA-4F35-2851D7A80419}"/>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3430467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E89626DC-0E95-3B1F-0FD5-3EF3C31F5E05}"/>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904287748"/>
      </p:ext>
    </p:extLst>
  </p:cSld>
  <p:clrMapOvr>
    <a:masterClrMapping/>
  </p:clrMapOvr>
  <p:transition>
    <p:fade/>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4</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912D4C05-F6FD-67AA-4F35-2851D7A80419}"/>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3422539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E89626DC-0E95-3B1F-0FD5-3EF3C31F5E05}"/>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1871638483"/>
      </p:ext>
    </p:extLst>
  </p:cSld>
  <p:clrMapOvr>
    <a:masterClrMapping/>
  </p:clrMapOvr>
  <p:transition>
    <p:fade/>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5137945" cy="564634"/>
            <a:chOff x="3547769" y="5594910"/>
            <a:chExt cx="31634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HOLAN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1634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Parmingguon HKBP Jatinegara - Minggu (Tulis Nama Minggu)</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4182054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369577043"/>
      </p:ext>
    </p:extLst>
  </p:cSld>
  <p:clrMapOvr>
    <a:masterClrMapping/>
  </p:clrMapOvr>
  <p:transition>
    <p:fade/>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5137945" cy="564634"/>
            <a:chOff x="3547769" y="5594910"/>
            <a:chExt cx="31634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707678"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TANGIANG PELEAN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1634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Parmingguon HKBP Jatinegara - Minggu (Tulis Nama Minggu)</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406152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37792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 mangendehon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5ED70020-1470-08BD-20D7-F00E3C068F1F}"/>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15" name="Rectangle 14">
            <a:extLst>
              <a:ext uri="{FF2B5EF4-FFF2-40B4-BE49-F238E27FC236}">
                <a16:creationId xmlns:a16="http://schemas.microsoft.com/office/drawing/2014/main" id="{1F71C05C-4811-CD06-E099-8C6F050E4828}"/>
              </a:ext>
            </a:extLst>
          </p:cNvPr>
          <p:cNvSpPr/>
          <p:nvPr/>
        </p:nvSpPr>
        <p:spPr>
          <a:xfrm>
            <a:off x="1937669" y="5397334"/>
            <a:ext cx="831670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Nasa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na</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nilehonMi</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Tondi</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ro</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di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pamatangku</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i="1" dirty="0" err="1">
                <a:ln w="0"/>
                <a:solidFill>
                  <a:prstClr val="black"/>
                </a:solidFill>
                <a:latin typeface="Daytona" panose="020B0604030500040204" pitchFamily="34" charset="0"/>
              </a:rPr>
              <a:t>Hosa</a:t>
            </a:r>
            <a:r>
              <a:rPr lang="en-US" sz="2800" b="1" i="1" dirty="0">
                <a:ln w="0"/>
                <a:solidFill>
                  <a:prstClr val="black"/>
                </a:solidFill>
                <a:latin typeface="Daytona" panose="020B0604030500040204" pitchFamily="34" charset="0"/>
              </a:rPr>
              <a:t> </a:t>
            </a:r>
            <a:r>
              <a:rPr lang="en-US" sz="2800" b="1" i="1" dirty="0" err="1">
                <a:ln w="0"/>
                <a:solidFill>
                  <a:prstClr val="black"/>
                </a:solidFill>
                <a:latin typeface="Daytona" panose="020B0604030500040204" pitchFamily="34" charset="0"/>
              </a:rPr>
              <a:t>dohot</a:t>
            </a:r>
            <a:r>
              <a:rPr lang="en-US" sz="2800" b="1" i="1" dirty="0">
                <a:ln w="0"/>
                <a:solidFill>
                  <a:prstClr val="black"/>
                </a:solidFill>
                <a:latin typeface="Daytona" panose="020B0604030500040204" pitchFamily="34" charset="0"/>
              </a:rPr>
              <a:t> </a:t>
            </a:r>
            <a:r>
              <a:rPr lang="en-US" sz="2800" b="1" i="1" dirty="0" err="1">
                <a:ln w="0"/>
                <a:solidFill>
                  <a:prstClr val="black"/>
                </a:solidFill>
                <a:latin typeface="Daytona" panose="020B0604030500040204" pitchFamily="34" charset="0"/>
              </a:rPr>
              <a:t>gogongki</a:t>
            </a:r>
            <a:r>
              <a:rPr lang="en-US" sz="2800" b="1" i="1" dirty="0">
                <a:ln w="0"/>
                <a:solidFill>
                  <a:prstClr val="black"/>
                </a:solidFill>
                <a:latin typeface="Daytona" panose="020B0604030500040204" pitchFamily="34" charset="0"/>
              </a:rPr>
              <a:t>, </a:t>
            </a:r>
            <a:r>
              <a:rPr lang="en-US" sz="2800" b="1" i="1" dirty="0" err="1">
                <a:ln w="0"/>
                <a:solidFill>
                  <a:prstClr val="black"/>
                </a:solidFill>
                <a:latin typeface="Daytona" panose="020B0604030500040204" pitchFamily="34" charset="0"/>
              </a:rPr>
              <a:t>ro</a:t>
            </a:r>
            <a:r>
              <a:rPr lang="en-US" sz="2800" b="1" i="1" dirty="0">
                <a:ln w="0"/>
                <a:solidFill>
                  <a:prstClr val="black"/>
                </a:solidFill>
                <a:latin typeface="Daytona" panose="020B0604030500040204" pitchFamily="34" charset="0"/>
              </a:rPr>
              <a:t> di </a:t>
            </a:r>
            <a:r>
              <a:rPr lang="en-US" sz="2800" b="1" i="1" dirty="0" err="1">
                <a:ln w="0"/>
                <a:solidFill>
                  <a:prstClr val="black"/>
                </a:solidFill>
                <a:latin typeface="Daytona" panose="020B0604030500040204" pitchFamily="34" charset="0"/>
              </a:rPr>
              <a:t>saluhut</a:t>
            </a:r>
            <a:r>
              <a:rPr lang="en-US" sz="2800" b="1" i="1" dirty="0">
                <a:ln w="0"/>
                <a:solidFill>
                  <a:prstClr val="black"/>
                </a:solidFill>
                <a:latin typeface="Daytona" panose="020B0604030500040204" pitchFamily="34" charset="0"/>
              </a:rPr>
              <a:t> </a:t>
            </a:r>
            <a:r>
              <a:rPr lang="en-US" sz="2800" b="1" i="1" dirty="0" err="1">
                <a:ln w="0"/>
                <a:solidFill>
                  <a:prstClr val="black"/>
                </a:solidFill>
                <a:latin typeface="Daytona" panose="020B0604030500040204" pitchFamily="34" charset="0"/>
              </a:rPr>
              <a:t>artangku</a:t>
            </a:r>
            <a:r>
              <a:rPr lang="en-US" sz="2800" b="1" i="1" dirty="0">
                <a:ln w="0"/>
                <a:solidFill>
                  <a:prstClr val="black"/>
                </a:solidFill>
                <a:latin typeface="Daytona" panose="020B0604030500040204" pitchFamily="34" charset="0"/>
              </a:rPr>
              <a:t>.</a:t>
            </a:r>
            <a:endParaRPr kumimoji="0" lang="fr-FR" sz="2800" b="1" i="1" u="none" strike="noStrike" kern="1200" cap="none" spc="0" normalizeH="0" baseline="0" noProof="0" dirty="0">
              <a:ln w="0"/>
              <a:solidFill>
                <a:prstClr val="black"/>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4290359004"/>
      </p:ext>
    </p:extLst>
  </p:cSld>
  <p:clrMapOvr>
    <a:masterClrMapping/>
  </p:clrMapOvr>
  <p:transition>
    <p:fade/>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37792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 mangendehon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red and black lines on a black background&#10;&#10;Description automatically generated">
            <a:extLst>
              <a:ext uri="{FF2B5EF4-FFF2-40B4-BE49-F238E27FC236}">
                <a16:creationId xmlns:a16="http://schemas.microsoft.com/office/drawing/2014/main" id="{D27941E8-CEA2-5E4D-9701-296F8384DB31}"/>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486696" y="5527053"/>
            <a:ext cx="7218644" cy="52322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a:ln w="0"/>
                <a:solidFill>
                  <a:prstClr val="black"/>
                </a:solidFill>
                <a:effectLst/>
                <a:uLnTx/>
                <a:uFillTx/>
                <a:latin typeface="Daytona" panose="020B0604030500040204" pitchFamily="34" charset="0"/>
                <a:ea typeface="+mn-ea"/>
                <a:cs typeface="Arial" panose="020B0604020202020204" pitchFamily="34" charset="0"/>
              </a:rPr>
              <a:t>Hupasahat i tu Ho, na so unsatonku do.</a:t>
            </a:r>
            <a:endPar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endParaRPr>
          </a:p>
        </p:txBody>
      </p:sp>
    </p:spTree>
    <p:extLst>
      <p:ext uri="{BB962C8B-B14F-4D97-AF65-F5344CB8AC3E}">
        <p14:creationId xmlns:p14="http://schemas.microsoft.com/office/powerpoint/2010/main" val="3690045274"/>
      </p:ext>
    </p:extLst>
  </p:cSld>
  <p:clrMapOvr>
    <a:masterClrMapping/>
  </p:clrMapOvr>
  <p:transition>
    <p:fade/>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5137945" cy="564634"/>
            <a:chOff x="3547769" y="5594910"/>
            <a:chExt cx="31634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238675"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TANGIANG ALE AMANAMI</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1634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Parmingguon HKBP Jatinegara - Minggu (Tulis Nama Minggu)</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05539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37792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 mangendehon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2" name="Picture 1" descr="A red and black lines on a black background&#10;&#10;Description automatically generated">
            <a:extLst>
              <a:ext uri="{FF2B5EF4-FFF2-40B4-BE49-F238E27FC236}">
                <a16:creationId xmlns:a16="http://schemas.microsoft.com/office/drawing/2014/main" id="{8A7213B6-98B0-2EF3-BD78-14F8BA3AA73C}"/>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15" name="Rectangle 14">
            <a:extLst>
              <a:ext uri="{FF2B5EF4-FFF2-40B4-BE49-F238E27FC236}">
                <a16:creationId xmlns:a16="http://schemas.microsoft.com/office/drawing/2014/main" id="{1F71C05C-4811-CD06-E099-8C6F050E4828}"/>
              </a:ext>
            </a:extLst>
          </p:cNvPr>
          <p:cNvSpPr/>
          <p:nvPr/>
        </p:nvSpPr>
        <p:spPr>
          <a:xfrm>
            <a:off x="2008208" y="5397334"/>
            <a:ext cx="8175636"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Ai Ho do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nampuna</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harajaon</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dohot</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hagogoon</a:t>
            </a:r>
            <a:endPar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i="1" dirty="0" err="1">
                <a:ln w="0"/>
                <a:solidFill>
                  <a:prstClr val="black"/>
                </a:solidFill>
                <a:latin typeface="Daytona" panose="020B0604030500040204" pitchFamily="34" charset="0"/>
              </a:rPr>
              <a:t>ro</a:t>
            </a:r>
            <a:r>
              <a:rPr lang="en-US" sz="2800" b="1" i="1" dirty="0">
                <a:ln w="0"/>
                <a:solidFill>
                  <a:prstClr val="black"/>
                </a:solidFill>
                <a:latin typeface="Daytona" panose="020B0604030500040204" pitchFamily="34" charset="0"/>
              </a:rPr>
              <a:t> di </a:t>
            </a:r>
            <a:r>
              <a:rPr lang="en-US" sz="2800" b="1" i="1" dirty="0" err="1">
                <a:ln w="0"/>
                <a:solidFill>
                  <a:prstClr val="black"/>
                </a:solidFill>
                <a:latin typeface="Daytona" panose="020B0604030500040204" pitchFamily="34" charset="0"/>
              </a:rPr>
              <a:t>hasangapon</a:t>
            </a:r>
            <a:r>
              <a:rPr lang="en-US" sz="2800" b="1" i="1" dirty="0">
                <a:ln w="0"/>
                <a:solidFill>
                  <a:prstClr val="black"/>
                </a:solidFill>
                <a:latin typeface="Daytona" panose="020B0604030500040204" pitchFamily="34" charset="0"/>
              </a:rPr>
              <a:t> </a:t>
            </a:r>
            <a:r>
              <a:rPr lang="en-US" sz="2800" b="1" i="1" dirty="0" err="1">
                <a:ln w="0"/>
                <a:solidFill>
                  <a:prstClr val="black"/>
                </a:solidFill>
                <a:latin typeface="Daytona" panose="020B0604030500040204" pitchFamily="34" charset="0"/>
              </a:rPr>
              <a:t>salelengnilelengna</a:t>
            </a:r>
            <a:r>
              <a:rPr lang="en-US" sz="2800" b="1" i="1" dirty="0">
                <a:ln w="0"/>
                <a:solidFill>
                  <a:prstClr val="black"/>
                </a:solidFill>
                <a:latin typeface="Daytona" panose="020B0604030500040204" pitchFamily="34" charset="0"/>
              </a:rPr>
              <a:t>. Amen.</a:t>
            </a:r>
            <a:endParaRPr kumimoji="0" lang="fr-FR" sz="2800" b="1" i="1" u="none" strike="noStrike" kern="1200" cap="none" spc="0" normalizeH="0" baseline="0" noProof="0" dirty="0">
              <a:ln w="0"/>
              <a:solidFill>
                <a:prstClr val="black"/>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169065077"/>
      </p:ext>
    </p:extLst>
  </p:cSld>
  <p:clrMapOvr>
    <a:masterClrMapping/>
  </p:clrMapOvr>
  <p:transition>
    <p:fade/>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5137945" cy="564634"/>
            <a:chOff x="3547769" y="5594910"/>
            <a:chExt cx="31634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02764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PASUPASU</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1634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Parmingguon HKBP Jatinegara - Minggu (Tulis Nama Minggu)</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848729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37792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 mangendehon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4193075" y="5527053"/>
            <a:ext cx="3805850" cy="52322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Amen. Amen. Amen.</a:t>
            </a:r>
          </a:p>
        </p:txBody>
      </p:sp>
      <p:pic>
        <p:nvPicPr>
          <p:cNvPr id="7" name="Picture 6" descr="A red and black lines on a black background&#10;&#10;Description automatically generated">
            <a:extLst>
              <a:ext uri="{FF2B5EF4-FFF2-40B4-BE49-F238E27FC236}">
                <a16:creationId xmlns:a16="http://schemas.microsoft.com/office/drawing/2014/main" id="{5BD48532-5C80-6F93-B351-A65D9F156BD9}"/>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Tree>
    <p:extLst>
      <p:ext uri="{BB962C8B-B14F-4D97-AF65-F5344CB8AC3E}">
        <p14:creationId xmlns:p14="http://schemas.microsoft.com/office/powerpoint/2010/main" val="2355903373"/>
      </p:ext>
    </p:extLst>
  </p:cSld>
  <p:clrMapOvr>
    <a:masterClrMapping/>
  </p:clrMapOvr>
  <p:transition>
    <p:fade/>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754757645"/>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33024</TotalTime>
  <Words>2123</Words>
  <Application>Microsoft Office PowerPoint</Application>
  <PresentationFormat>Widescreen</PresentationFormat>
  <Paragraphs>422</Paragraphs>
  <Slides>121</Slides>
  <Notes>111</Notes>
  <HiddenSlides>0</HiddenSlides>
  <MMClips>33</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121</vt:i4>
      </vt:variant>
    </vt:vector>
  </HeadingPairs>
  <TitlesOfParts>
    <vt:vector size="132" baseType="lpstr">
      <vt:lpstr>Montserrat SemiBold</vt:lpstr>
      <vt:lpstr>Daytona</vt:lpstr>
      <vt:lpstr>Calibri Light</vt:lpstr>
      <vt:lpstr>Montserrat</vt:lpstr>
      <vt:lpstr>Montserrat Medium</vt:lpstr>
      <vt:lpstr>Arial</vt:lpstr>
      <vt:lpstr>Calibri</vt:lpstr>
      <vt:lpstr>Office Theme</vt:lpstr>
      <vt:lpstr>6_Office Theme</vt:lpstr>
      <vt:lpstr>3_Office Theme</vt:lpstr>
      <vt:lpstr>8_Office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Seksi Multimedia HKBP Jatinegara</Manager>
  <Company>HKBP Jatinegara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Overlay Ibadah Minggu Bahasa Batak</dc:title>
  <dc:subject>File overlay untuk Tata Ibadah Minggu dalam Bahasa Batak.</dc:subject>
  <dc:creator>HKBP Jatinegara</dc:creator>
  <cp:keywords>overlay; ibadah; minggu; parmingguon; hkbp; jatinegara; multimedia; jtntv</cp:keywords>
  <cp:lastModifiedBy>lenovo.mp2hxdxf@outlook.com</cp:lastModifiedBy>
  <cp:revision>985</cp:revision>
  <dcterms:created xsi:type="dcterms:W3CDTF">2020-06-05T15:00:35Z</dcterms:created>
  <dcterms:modified xsi:type="dcterms:W3CDTF">2024-08-01T17:39:26Z</dcterms:modified>
  <cp:contentStatus>Final</cp:contentStatus>
  <dc:language>Bahasa Indonesia</dc:language>
  <cp:version>3.0.20240802</cp:version>
</cp:coreProperties>
</file>