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25"/>
  </p:notesMasterIdLst>
  <p:sldIdLst>
    <p:sldId id="4008" r:id="rId5"/>
    <p:sldId id="1485" r:id="rId6"/>
    <p:sldId id="1853" r:id="rId7"/>
    <p:sldId id="4241" r:id="rId8"/>
    <p:sldId id="3993" r:id="rId9"/>
    <p:sldId id="3994" r:id="rId10"/>
    <p:sldId id="4242" r:id="rId11"/>
    <p:sldId id="4243" r:id="rId12"/>
    <p:sldId id="4244" r:id="rId13"/>
    <p:sldId id="4065" r:id="rId14"/>
    <p:sldId id="4066" r:id="rId15"/>
    <p:sldId id="1438" r:id="rId16"/>
    <p:sldId id="4245" r:id="rId17"/>
    <p:sldId id="4073" r:id="rId18"/>
    <p:sldId id="4246" r:id="rId19"/>
    <p:sldId id="3802" r:id="rId20"/>
    <p:sldId id="4001" r:id="rId21"/>
    <p:sldId id="4247" r:id="rId22"/>
    <p:sldId id="4248" r:id="rId23"/>
    <p:sldId id="4249" r:id="rId24"/>
    <p:sldId id="4250" r:id="rId25"/>
    <p:sldId id="4251" r:id="rId26"/>
    <p:sldId id="1857" r:id="rId27"/>
    <p:sldId id="4269" r:id="rId28"/>
    <p:sldId id="4081" r:id="rId29"/>
    <p:sldId id="4012" r:id="rId30"/>
    <p:sldId id="4258" r:id="rId31"/>
    <p:sldId id="4259" r:id="rId32"/>
    <p:sldId id="4260" r:id="rId33"/>
    <p:sldId id="4261" r:id="rId34"/>
    <p:sldId id="4262" r:id="rId35"/>
    <p:sldId id="4016" r:id="rId36"/>
    <p:sldId id="4270" r:id="rId37"/>
    <p:sldId id="4088" r:id="rId38"/>
    <p:sldId id="4252" r:id="rId39"/>
    <p:sldId id="4303" r:id="rId40"/>
    <p:sldId id="4304" r:id="rId41"/>
    <p:sldId id="4305" r:id="rId42"/>
    <p:sldId id="4306" r:id="rId43"/>
    <p:sldId id="4307" r:id="rId44"/>
    <p:sldId id="4024" r:id="rId45"/>
    <p:sldId id="4271" r:id="rId46"/>
    <p:sldId id="4096" r:id="rId47"/>
    <p:sldId id="4097" r:id="rId48"/>
    <p:sldId id="4098" r:id="rId49"/>
    <p:sldId id="4272" r:id="rId50"/>
    <p:sldId id="4263" r:id="rId51"/>
    <p:sldId id="4308" r:id="rId52"/>
    <p:sldId id="4309" r:id="rId53"/>
    <p:sldId id="4310" r:id="rId54"/>
    <p:sldId id="4311" r:id="rId55"/>
    <p:sldId id="4312" r:id="rId56"/>
    <p:sldId id="4032" r:id="rId57"/>
    <p:sldId id="4273" r:id="rId58"/>
    <p:sldId id="4108" r:id="rId59"/>
    <p:sldId id="4109" r:id="rId60"/>
    <p:sldId id="4110" r:id="rId61"/>
    <p:sldId id="4111" r:id="rId62"/>
    <p:sldId id="4112" r:id="rId63"/>
    <p:sldId id="4113" r:id="rId64"/>
    <p:sldId id="4114" r:id="rId65"/>
    <p:sldId id="4115" r:id="rId66"/>
    <p:sldId id="4106" r:id="rId67"/>
    <p:sldId id="4034" r:id="rId68"/>
    <p:sldId id="4274" r:id="rId69"/>
    <p:sldId id="1983" r:id="rId70"/>
    <p:sldId id="2364" r:id="rId71"/>
    <p:sldId id="3855" r:id="rId72"/>
    <p:sldId id="3856" r:id="rId73"/>
    <p:sldId id="3857" r:id="rId74"/>
    <p:sldId id="3858" r:id="rId75"/>
    <p:sldId id="3859" r:id="rId76"/>
    <p:sldId id="3860" r:id="rId77"/>
    <p:sldId id="3861" r:id="rId78"/>
    <p:sldId id="3862" r:id="rId79"/>
    <p:sldId id="3863" r:id="rId80"/>
    <p:sldId id="3864" r:id="rId81"/>
    <p:sldId id="3865" r:id="rId82"/>
    <p:sldId id="3866" r:id="rId83"/>
    <p:sldId id="4118" r:id="rId84"/>
    <p:sldId id="4275" r:id="rId85"/>
    <p:sldId id="4036" r:id="rId86"/>
    <p:sldId id="4276" r:id="rId87"/>
    <p:sldId id="4135" r:id="rId88"/>
    <p:sldId id="4136" r:id="rId89"/>
    <p:sldId id="4277" r:id="rId90"/>
    <p:sldId id="4278" r:id="rId91"/>
    <p:sldId id="4279" r:id="rId92"/>
    <p:sldId id="4280" r:id="rId93"/>
    <p:sldId id="4281" r:id="rId94"/>
    <p:sldId id="4282" r:id="rId95"/>
    <p:sldId id="4283" r:id="rId96"/>
    <p:sldId id="4284" r:id="rId97"/>
    <p:sldId id="1899" r:id="rId98"/>
    <p:sldId id="4285" r:id="rId99"/>
    <p:sldId id="4286" r:id="rId100"/>
    <p:sldId id="4148" r:id="rId101"/>
    <p:sldId id="4149" r:id="rId102"/>
    <p:sldId id="4287" r:id="rId103"/>
    <p:sldId id="4288" r:id="rId104"/>
    <p:sldId id="4289" r:id="rId105"/>
    <p:sldId id="4290" r:id="rId106"/>
    <p:sldId id="4291" r:id="rId107"/>
    <p:sldId id="4292" r:id="rId108"/>
    <p:sldId id="4293" r:id="rId109"/>
    <p:sldId id="4294" r:id="rId110"/>
    <p:sldId id="4295" r:id="rId111"/>
    <p:sldId id="4296" r:id="rId112"/>
    <p:sldId id="4297" r:id="rId113"/>
    <p:sldId id="4298" r:id="rId114"/>
    <p:sldId id="4299" r:id="rId115"/>
    <p:sldId id="1911" r:id="rId116"/>
    <p:sldId id="4300" r:id="rId117"/>
    <p:sldId id="4164" r:id="rId118"/>
    <p:sldId id="4165" r:id="rId119"/>
    <p:sldId id="4301" r:id="rId120"/>
    <p:sldId id="4167" r:id="rId121"/>
    <p:sldId id="4302" r:id="rId122"/>
    <p:sldId id="4169" r:id="rId123"/>
    <p:sldId id="2125" r:id="rId124"/>
  </p:sldIdLst>
  <p:sldSz cx="12192000" cy="6858000"/>
  <p:notesSz cx="6858000" cy="9144000"/>
  <p:embeddedFontLst>
    <p:embeddedFont>
      <p:font typeface="Daytona" panose="020B0604030500040204" pitchFamily="34" charset="0"/>
      <p:regular r:id="rId126"/>
      <p:bold r:id="rId127"/>
      <p:italic r:id="rId128"/>
      <p:boldItalic r:id="rId129"/>
    </p:embeddedFont>
    <p:embeddedFont>
      <p:font typeface="Montserrat" panose="00000500000000000000" pitchFamily="2" charset="0"/>
      <p:regular r:id="rId130"/>
      <p:bold r:id="rId131"/>
      <p:italic r:id="rId132"/>
      <p:boldItalic r:id="rId133"/>
    </p:embeddedFont>
    <p:embeddedFont>
      <p:font typeface="Montserrat Medium" panose="00000600000000000000" pitchFamily="2" charset="0"/>
      <p:regular r:id="rId134"/>
      <p:italic r:id="rId135"/>
    </p:embeddedFont>
    <p:embeddedFont>
      <p:font typeface="Montserrat SemiBold" panose="00000700000000000000" pitchFamily="2" charset="0"/>
      <p:bold r:id="rId136"/>
      <p:boldItalic r:id="rId137"/>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ma Sintua" id="{6AB226C4-B8C0-4A70-AB9E-6E9700655616}">
          <p14:sldIdLst>
            <p14:sldId id="4008"/>
            <p14:sldId id="1485"/>
          </p14:sldIdLst>
        </p14:section>
        <p14:section name="Lagu Pertama" id="{E02F05C5-8EB1-43B0-B31E-51AFEEAB47EC}">
          <p14:sldIdLst>
            <p14:sldId id="1853"/>
            <p14:sldId id="4241"/>
            <p14:sldId id="3993"/>
            <p14:sldId id="3994"/>
            <p14:sldId id="4242"/>
            <p14:sldId id="4243"/>
            <p14:sldId id="4244"/>
            <p14:sldId id="4065"/>
            <p14:sldId id="4066"/>
          </p14:sldIdLst>
        </p14:section>
        <p14:section name="Votum - Introitus - Doa" id="{41D69250-57E0-455A-82A9-4A35B9A0DA6A}">
          <p14:sldIdLst>
            <p14:sldId id="1438"/>
            <p14:sldId id="4245"/>
            <p14:sldId id="4073"/>
            <p14:sldId id="4246"/>
            <p14:sldId id="3802"/>
          </p14:sldIdLst>
        </p14:section>
        <p14:section name="Lagu Kedua" id="{943EA80C-8DD2-444F-8608-E24B427F1D8A}">
          <p14:sldIdLst>
            <p14:sldId id="4001"/>
            <p14:sldId id="4247"/>
            <p14:sldId id="4248"/>
            <p14:sldId id="4249"/>
            <p14:sldId id="4250"/>
            <p14:sldId id="4251"/>
          </p14:sldIdLst>
        </p14:section>
        <p14:section name="Hukum Taurat" id="{5F5D12A8-1475-45E7-880A-EF953C6E0A76}">
          <p14:sldIdLst>
            <p14:sldId id="1857"/>
            <p14:sldId id="4269"/>
            <p14:sldId id="4081"/>
          </p14:sldIdLst>
        </p14:section>
        <p14:section name="Lagu Ketiga" id="{B1661E4F-806D-4030-BB53-7751C24EC20F}">
          <p14:sldIdLst>
            <p14:sldId id="4012"/>
            <p14:sldId id="4258"/>
            <p14:sldId id="4259"/>
            <p14:sldId id="4260"/>
            <p14:sldId id="4261"/>
            <p14:sldId id="4262"/>
          </p14:sldIdLst>
        </p14:section>
        <p14:section name="Pengakuan Dosa" id="{48074DFC-2AC9-45C9-B496-6292C956A345}">
          <p14:sldIdLst>
            <p14:sldId id="4016"/>
            <p14:sldId id="4270"/>
            <p14:sldId id="4088"/>
          </p14:sldIdLst>
        </p14:section>
        <p14:section name="Lagu Keempat" id="{9729AA57-56DA-44B4-AF3C-D8DB9299C343}">
          <p14:sldIdLst>
            <p14:sldId id="4252"/>
            <p14:sldId id="4303"/>
            <p14:sldId id="4304"/>
            <p14:sldId id="4305"/>
            <p14:sldId id="4306"/>
            <p14:sldId id="4307"/>
          </p14:sldIdLst>
        </p14:section>
        <p14:section name="Epistel" id="{28492D21-7E35-4E0A-BFAA-E8667EA74AE8}">
          <p14:sldIdLst>
            <p14:sldId id="4024"/>
            <p14:sldId id="4271"/>
            <p14:sldId id="4096"/>
            <p14:sldId id="4097"/>
            <p14:sldId id="4098"/>
            <p14:sldId id="4272"/>
          </p14:sldIdLst>
        </p14:section>
        <p14:section name="Lagu Kelima" id="{3C35DFDD-D97A-4E77-B56E-2959C4C9B398}">
          <p14:sldIdLst>
            <p14:sldId id="4263"/>
            <p14:sldId id="4308"/>
            <p14:sldId id="4309"/>
            <p14:sldId id="4310"/>
            <p14:sldId id="4311"/>
            <p14:sldId id="4312"/>
          </p14:sldIdLst>
        </p14:section>
        <p14:section name="Pengakuan Iman Rasuli" id="{74A55A76-C2BD-49F5-BD22-D55BF73B3271}">
          <p14:sldIdLst>
            <p14:sldId id="4032"/>
            <p14:sldId id="4273"/>
            <p14:sldId id="4108"/>
            <p14:sldId id="4109"/>
            <p14:sldId id="4110"/>
            <p14:sldId id="4111"/>
            <p14:sldId id="4112"/>
            <p14:sldId id="4113"/>
            <p14:sldId id="4114"/>
            <p14:sldId id="4115"/>
            <p14:sldId id="4106"/>
          </p14:sldIdLst>
        </p14:section>
        <p14:section name="Koor" id="{A00DE82B-258B-4A6B-AED7-E68CE2F543D9}">
          <p14:sldIdLst>
            <p14:sldId id="4034"/>
            <p14:sldId id="4274"/>
          </p14:sldIdLst>
        </p14:section>
        <p14:section name="Warta Jemaat"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275"/>
          </p14:sldIdLst>
        </p14:section>
        <p14:section name="Lagu Keenam" id="{99C6F084-364B-4B3C-AAF8-12961F6D772C}">
          <p14:sldIdLst>
            <p14:sldId id="4036"/>
            <p14:sldId id="4276"/>
            <p14:sldId id="4135"/>
            <p14:sldId id="4136"/>
            <p14:sldId id="4277"/>
            <p14:sldId id="4278"/>
            <p14:sldId id="4279"/>
            <p14:sldId id="4280"/>
            <p14:sldId id="4281"/>
            <p14:sldId id="4282"/>
            <p14:sldId id="4283"/>
            <p14:sldId id="4284"/>
          </p14:sldIdLst>
        </p14:section>
        <p14:section name="Khotbah" id="{082B7F91-23E0-4962-A3F9-0942B42677DD}">
          <p14:sldIdLst>
            <p14:sldId id="1899"/>
            <p14:sldId id="4285"/>
            <p14:sldId id="4286"/>
            <p14:sldId id="4148"/>
            <p14:sldId id="4149"/>
            <p14:sldId id="4287"/>
          </p14:sldIdLst>
        </p14:section>
        <p14:section name="Lagu Ketujuh" id="{BA39535F-201B-4887-9508-8C31DF23EE93}">
          <p14:sldIdLst>
            <p14:sldId id="4288"/>
            <p14:sldId id="4289"/>
            <p14:sldId id="4290"/>
            <p14:sldId id="4291"/>
            <p14:sldId id="4292"/>
            <p14:sldId id="4293"/>
            <p14:sldId id="4294"/>
            <p14:sldId id="4295"/>
            <p14:sldId id="4296"/>
            <p14:sldId id="4297"/>
            <p14:sldId id="4298"/>
            <p14:sldId id="4299"/>
          </p14:sldIdLst>
        </p14:section>
        <p14:section name="Doa Penutup" id="{16B0DC0D-1EDC-4BF8-BA03-140DFD16AA5D}">
          <p14:sldIdLst>
            <p14:sldId id="1911"/>
            <p14:sldId id="4300"/>
            <p14:sldId id="4164"/>
            <p14:sldId id="4165"/>
            <p14:sldId id="4301"/>
            <p14:sldId id="4167"/>
            <p14:sldId id="4302"/>
            <p14:sldId id="4169"/>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6" autoAdjust="0"/>
    <p:restoredTop sz="94660"/>
  </p:normalViewPr>
  <p:slideViewPr>
    <p:cSldViewPr snapToGrid="0">
      <p:cViewPr varScale="1">
        <p:scale>
          <a:sx n="75" d="100"/>
          <a:sy n="75" d="100"/>
        </p:scale>
        <p:origin x="936" y="4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presProps" Target="pres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font" Target="fonts/font3.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9.fntdata"/><Relationship Id="rId139"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font" Target="fonts/font4.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5.fntdata"/><Relationship Id="rId135" Type="http://schemas.openxmlformats.org/officeDocument/2006/relationships/font" Target="fonts/font10.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notesMaster" Target="notesMasters/notesMaster1.xml"/><Relationship Id="rId141"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font" Target="fonts/font6.fntdata"/><Relationship Id="rId136" Type="http://schemas.openxmlformats.org/officeDocument/2006/relationships/font" Target="fonts/font11.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font" Target="fonts/font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7.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2.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8.fntdata"/><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02/08/2024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3</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58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5</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6</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7</a:t>
            </a:fld>
            <a:endParaRPr lang="id-ID"/>
          </a:p>
        </p:txBody>
      </p:sp>
    </p:spTree>
    <p:extLst>
      <p:ext uri="{BB962C8B-B14F-4D97-AF65-F5344CB8AC3E}">
        <p14:creationId xmlns:p14="http://schemas.microsoft.com/office/powerpoint/2010/main" val="1484694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55314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692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662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3156836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45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54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9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94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425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406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25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764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526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053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148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888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9902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265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77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665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544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341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314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917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034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088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523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315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2727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643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0117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915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6065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479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347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9051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8704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6910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84</a:t>
            </a:fld>
            <a:endParaRPr lang="id-ID"/>
          </a:p>
        </p:txBody>
      </p:sp>
    </p:spTree>
    <p:extLst>
      <p:ext uri="{BB962C8B-B14F-4D97-AF65-F5344CB8AC3E}">
        <p14:creationId xmlns:p14="http://schemas.microsoft.com/office/powerpoint/2010/main" val="18500242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85</a:t>
            </a:fld>
            <a:endParaRPr lang="id-ID"/>
          </a:p>
        </p:txBody>
      </p:sp>
    </p:spTree>
    <p:extLst>
      <p:ext uri="{BB962C8B-B14F-4D97-AF65-F5344CB8AC3E}">
        <p14:creationId xmlns:p14="http://schemas.microsoft.com/office/powerpoint/2010/main" val="32649853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86</a:t>
            </a:fld>
            <a:endParaRPr lang="id-ID"/>
          </a:p>
        </p:txBody>
      </p:sp>
    </p:spTree>
    <p:extLst>
      <p:ext uri="{BB962C8B-B14F-4D97-AF65-F5344CB8AC3E}">
        <p14:creationId xmlns:p14="http://schemas.microsoft.com/office/powerpoint/2010/main" val="38630546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87</a:t>
            </a:fld>
            <a:endParaRPr lang="id-ID"/>
          </a:p>
        </p:txBody>
      </p:sp>
    </p:spTree>
    <p:extLst>
      <p:ext uri="{BB962C8B-B14F-4D97-AF65-F5344CB8AC3E}">
        <p14:creationId xmlns:p14="http://schemas.microsoft.com/office/powerpoint/2010/main" val="2511888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5965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89</a:t>
            </a:fld>
            <a:endParaRPr lang="id-ID"/>
          </a:p>
        </p:txBody>
      </p:sp>
    </p:spTree>
    <p:extLst>
      <p:ext uri="{BB962C8B-B14F-4D97-AF65-F5344CB8AC3E}">
        <p14:creationId xmlns:p14="http://schemas.microsoft.com/office/powerpoint/2010/main" val="34909238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90</a:t>
            </a:fld>
            <a:endParaRPr lang="id-ID"/>
          </a:p>
        </p:txBody>
      </p:sp>
    </p:spTree>
    <p:extLst>
      <p:ext uri="{BB962C8B-B14F-4D97-AF65-F5344CB8AC3E}">
        <p14:creationId xmlns:p14="http://schemas.microsoft.com/office/powerpoint/2010/main" val="5926061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91</a:t>
            </a:fld>
            <a:endParaRPr lang="id-ID"/>
          </a:p>
        </p:txBody>
      </p:sp>
    </p:spTree>
    <p:extLst>
      <p:ext uri="{BB962C8B-B14F-4D97-AF65-F5344CB8AC3E}">
        <p14:creationId xmlns:p14="http://schemas.microsoft.com/office/powerpoint/2010/main" val="9942615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92</a:t>
            </a:fld>
            <a:endParaRPr lang="id-ID"/>
          </a:p>
        </p:txBody>
      </p:sp>
    </p:spTree>
    <p:extLst>
      <p:ext uri="{BB962C8B-B14F-4D97-AF65-F5344CB8AC3E}">
        <p14:creationId xmlns:p14="http://schemas.microsoft.com/office/powerpoint/2010/main" val="1673933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97355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94</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412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9778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6668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2340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2913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430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7971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861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0121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8690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151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7438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346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371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02845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4366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279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27818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120</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02/08/2024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02/08/2024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02/08/2024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02/08/2024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02/08/2024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02/08/2024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7.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6.xml"/></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4.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8.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9.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2.xml"/></Relationships>
</file>

<file path=ppt/slides/_rels/slide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7.xml"/></Relationships>
</file>

<file path=ppt/slides/_rels/slide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6.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196714" cy="564634"/>
            <a:chOff x="3547769" y="5594910"/>
            <a:chExt cx="19682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968242"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NAMA DAN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886001" cy="564634"/>
            <a:chOff x="3547769" y="5594910"/>
            <a:chExt cx="23926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15907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221150221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34820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57959634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3969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67895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7405143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89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32391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40998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F9EEF6E-04C3-8AAD-0659-DE98CA4846A8}"/>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82762" y="5527053"/>
            <a:ext cx="5426487"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Haleluya. Haleluya. Haleluya.</a:t>
            </a:r>
          </a:p>
        </p:txBody>
      </p:sp>
    </p:spTree>
    <p:extLst>
      <p:ext uri="{BB962C8B-B14F-4D97-AF65-F5344CB8AC3E}">
        <p14:creationId xmlns:p14="http://schemas.microsoft.com/office/powerpoint/2010/main" val="166400769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8888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PEMBUKA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90414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42934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096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94601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6952208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72735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17342482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668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HUKUM TAURAT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86957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62683" y="5362032"/>
            <a:ext cx="806663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 Tuhan Allah, kuatkanlah kami melakukan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yang sesuai dengan hukum-Mu,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07A42F2D-D4A8-7978-0F3E-35D5A2924308}"/>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Tree>
    <p:extLst>
      <p:ext uri="{BB962C8B-B14F-4D97-AF65-F5344CB8AC3E}">
        <p14:creationId xmlns:p14="http://schemas.microsoft.com/office/powerpoint/2010/main" val="349675467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886001" cy="564634"/>
            <a:chOff x="3547769" y="5594910"/>
            <a:chExt cx="23926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336810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0582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48167080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30693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95369028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1458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65465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87240375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77669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408309" cy="564634"/>
            <a:chOff x="3547769" y="5594910"/>
            <a:chExt cx="209852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42934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4984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2794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493261278"/>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8840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06750970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5078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9BE9FC14-B1C0-19F4-ED9D-6C9DFADD955E}"/>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955985"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LITURGIS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EB44CB96-7E2A-A8DF-20BA-F28B9B53C16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72515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JEMAAT</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tomp3.com - Indonesia  Flying Flag Looped Video Background_1080p">
            <a:hlinkClick r:id="" action="ppaction://media"/>
            <a:extLst>
              <a:ext uri="{FF2B5EF4-FFF2-40B4-BE49-F238E27FC236}">
                <a16:creationId xmlns:a16="http://schemas.microsoft.com/office/drawing/2014/main" id="{1F63CB38-AE8E-82F2-2C1A-4AD282736E80}"/>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4401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SEMUA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8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8122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12002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886001" cy="564634"/>
            <a:chOff x="3547769" y="5594910"/>
            <a:chExt cx="23926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spTree>
    <p:extLst>
      <p:ext uri="{BB962C8B-B14F-4D97-AF65-F5344CB8AC3E}">
        <p14:creationId xmlns:p14="http://schemas.microsoft.com/office/powerpoint/2010/main" val="102465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9F3B1ECE-C212-9979-CFFD-9ED95F0EE1C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87887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D5DDA4-8858-ED97-2332-3B2D4FBA8C4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50454674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red and black lines on a black background&#10;&#10;Description automatically generated">
            <a:extLst>
              <a:ext uri="{FF2B5EF4-FFF2-40B4-BE49-F238E27FC236}">
                <a16:creationId xmlns:a16="http://schemas.microsoft.com/office/drawing/2014/main" id="{69865623-49E0-BED1-1BF2-160E633B723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8107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C962D733-7BC8-6A15-EB91-151EE78B034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8997635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2750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IMAN RASULI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01108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5A33AA27-E2A0-378A-6387-DA01BB30A50F}"/>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09495" y="5362032"/>
            <a:ext cx="677300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Aku percaya kepada Allah Bapa yang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Maha Kuasa, Khalik langit dan bumi.</a:t>
            </a:r>
          </a:p>
        </p:txBody>
      </p:sp>
    </p:spTree>
    <p:extLst>
      <p:ext uri="{BB962C8B-B14F-4D97-AF65-F5344CB8AC3E}">
        <p14:creationId xmlns:p14="http://schemas.microsoft.com/office/powerpoint/2010/main" val="396177442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D354E909-DD13-D986-0C34-C9726261282D}"/>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863636" y="5362032"/>
            <a:ext cx="10464724"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Aku percaya kepada Yesus Kristus, Anak-Nya yang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tunggal, Tuhan kita, yang dikandung daripada Roh Kudus,</a:t>
            </a:r>
          </a:p>
        </p:txBody>
      </p:sp>
    </p:spTree>
    <p:extLst>
      <p:ext uri="{BB962C8B-B14F-4D97-AF65-F5344CB8AC3E}">
        <p14:creationId xmlns:p14="http://schemas.microsoft.com/office/powerpoint/2010/main" val="334017808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2FF33A36-4D39-DAC1-69FB-A60281BF03A2}"/>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198664" y="5362032"/>
            <a:ext cx="9794668"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lahir dari anak dara Maria, yang menderita sengsara</a:t>
            </a:r>
          </a:p>
          <a:p>
            <a:pPr algn="ctr">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bawah pemerintahan Pontius Pilatus,</a:t>
            </a:r>
          </a:p>
        </p:txBody>
      </p:sp>
    </p:spTree>
    <p:extLst>
      <p:ext uri="{BB962C8B-B14F-4D97-AF65-F5344CB8AC3E}">
        <p14:creationId xmlns:p14="http://schemas.microsoft.com/office/powerpoint/2010/main" val="178536547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AB6EB7F3-36F1-8E46-BD98-48E0FA8283E4}"/>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133743" y="5362032"/>
            <a:ext cx="992451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disalibkan, mati dan dikuburkan, yang turun ke dalam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kerajaan maut, pada hari yang ketiga </a:t>
            </a:r>
          </a:p>
        </p:txBody>
      </p:sp>
    </p:spTree>
    <p:extLst>
      <p:ext uri="{BB962C8B-B14F-4D97-AF65-F5344CB8AC3E}">
        <p14:creationId xmlns:p14="http://schemas.microsoft.com/office/powerpoint/2010/main" val="308993952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1945C46A-A99F-860C-BF02-75C21BC69BAC}"/>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097676" y="5362032"/>
            <a:ext cx="999664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bangkit pula dari antara orang mati, naik ke sorga,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duduk di sebelah kanan Allah, Bapa yang Maha Kuasa, </a:t>
            </a:r>
          </a:p>
        </p:txBody>
      </p:sp>
    </p:spTree>
    <p:extLst>
      <p:ext uri="{BB962C8B-B14F-4D97-AF65-F5344CB8AC3E}">
        <p14:creationId xmlns:p14="http://schemas.microsoft.com/office/powerpoint/2010/main" val="205735783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4913387D-E1D1-9EFF-6AF4-891C4A58D62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722847" y="5362032"/>
            <a:ext cx="87463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dari sana akan datang kelak,</a:t>
            </a:r>
            <a:r>
              <a:rPr lang="sv-SE" sz="2800" b="1" i="1" dirty="0">
                <a:solidFill>
                  <a:prstClr val="black"/>
                </a:solidFill>
                <a:latin typeface="Daytona" panose="020B0604030500040204" pitchFamily="34" charset="0"/>
                <a:cs typeface="Segoe UI" panose="020B0502040204020203" pitchFamily="34" charset="0"/>
              </a:rPr>
              <a:t> </a:t>
            </a: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untuk menghakimi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orang yang hidup dan yang mati. </a:t>
            </a:r>
          </a:p>
        </p:txBody>
      </p:sp>
    </p:spTree>
    <p:extLst>
      <p:ext uri="{BB962C8B-B14F-4D97-AF65-F5344CB8AC3E}">
        <p14:creationId xmlns:p14="http://schemas.microsoft.com/office/powerpoint/2010/main" val="34303746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0DA2BF38-94D9-3965-A61B-F883E5AFFD5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619451" y="5362032"/>
            <a:ext cx="895309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Aku percaya kepada Roh Kudus, dan adanya satu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Gereja yang Kudus; persekutuan orang kudus, </a:t>
            </a:r>
          </a:p>
        </p:txBody>
      </p:sp>
    </p:spTree>
    <p:extLst>
      <p:ext uri="{BB962C8B-B14F-4D97-AF65-F5344CB8AC3E}">
        <p14:creationId xmlns:p14="http://schemas.microsoft.com/office/powerpoint/2010/main" val="166095727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BC80B5D-6498-0E1D-5ED6-F935235CB8D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320766" y="5362032"/>
            <a:ext cx="755046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pengampunan dosa, kebangkitan daging,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dan hidup yang kekal. Amin.</a:t>
            </a:r>
          </a:p>
        </p:txBody>
      </p:sp>
    </p:spTree>
    <p:extLst>
      <p:ext uri="{BB962C8B-B14F-4D97-AF65-F5344CB8AC3E}">
        <p14:creationId xmlns:p14="http://schemas.microsoft.com/office/powerpoint/2010/main" val="391163204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6066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(NAMA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948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DAN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Nama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PERNIKAHAN – PENGUMUMAN PERTAMA/KEDUA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PEMBERKATAN DI HARI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KELAHIRAN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LAHIR PADA HARI ???, DD MMM YYYY. ANGGOTA JEMAAT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DUKACITA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YANG MENINGGAL (USIA ?? TAHUN)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MENINGGAL PADA TANGGAL DD MMM YYYY, DIMAKAMKAN DI TPU ??? TANGGAL DD MMM YYYY</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PINDAH</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KE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BARU</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DARI HKBP ??? RESSORT ???, ANGGOTA JEMAAT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PELAYANAN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BERITA LAINNYA DAPAT DIBACA PADA E-BOOK WARTA JEMAAT</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6066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(NAMA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8150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620449" cy="564634"/>
            <a:chOff x="3547769" y="5594910"/>
            <a:chExt cx="346056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46056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1a &amp; 1b)</a:t>
              </a:r>
            </a:p>
          </p:txBody>
        </p:sp>
      </p:grpSp>
    </p:spTree>
    <p:extLst>
      <p:ext uri="{BB962C8B-B14F-4D97-AF65-F5344CB8AC3E}">
        <p14:creationId xmlns:p14="http://schemas.microsoft.com/office/powerpoint/2010/main" val="199108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33156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1107130754"/>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94877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903970979"/>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3561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322264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824647002"/>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4</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20909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4122513291"/>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60582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4434232" cy="564634"/>
            <a:chOff x="3547769" y="5594910"/>
            <a:chExt cx="2730196"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73019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NAMA DAN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9690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Pendeta Ressort/Fungsional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6275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8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745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utomp3.com - Indonesia  Flying Flag Looped Video Background_1080p">
            <a:hlinkClick r:id="" action="ppaction://media"/>
            <a:extLst>
              <a:ext uri="{FF2B5EF4-FFF2-40B4-BE49-F238E27FC236}">
                <a16:creationId xmlns:a16="http://schemas.microsoft.com/office/drawing/2014/main" id="{B0594E1A-38EA-0FCE-458C-3FCBF471C7A9}"/>
              </a:ext>
            </a:extLst>
          </p:cNvPr>
          <p:cNvPicPr>
            <a:picLocks noGrp="1" noRo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utomp3.com - Indonesia  Flying Flag Looped Video Background_1080p">
            <a:hlinkClick r:id="" action="ppaction://media"/>
            <a:extLst>
              <a:ext uri="{FF2B5EF4-FFF2-40B4-BE49-F238E27FC236}">
                <a16:creationId xmlns:a16="http://schemas.microsoft.com/office/drawing/2014/main" id="{C3B0FBAE-9B35-390E-14B1-03D9419DAD9D}"/>
              </a:ext>
            </a:extLst>
          </p:cNvPr>
          <p:cNvPicPr>
            <a:picLocks noGrp="1" noRo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lum bright="40000" contrast="-40000"/>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8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5565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306731"/>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79624" cy="564634"/>
            <a:chOff x="3547769" y="5594910"/>
            <a:chExt cx="318914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09852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 NYANYIAN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8914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(mengumpulkan Persembahan 2)</a:t>
              </a:r>
            </a:p>
          </p:txBody>
        </p:sp>
      </p:grpSp>
    </p:spTree>
    <p:extLst>
      <p:ext uri="{BB962C8B-B14F-4D97-AF65-F5344CB8AC3E}">
        <p14:creationId xmlns:p14="http://schemas.microsoft.com/office/powerpoint/2010/main" val="379039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8943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72430969"/>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78429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03969746"/>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53754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43046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04287748"/>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912D4C05-F6FD-67AA-4F35-2851D7A8041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42253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952A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E89626DC-0E95-3B1F-0FD5-3EF3C31F5E05}"/>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871638483"/>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18205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486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PERSEMBAHAN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40615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red and black lines on a black background&#10;&#10;Description automatically generated">
            <a:extLst>
              <a:ext uri="{FF2B5EF4-FFF2-40B4-BE49-F238E27FC236}">
                <a16:creationId xmlns:a16="http://schemas.microsoft.com/office/drawing/2014/main" id="{5ED70020-1470-08BD-20D7-F00E3C068F1F}"/>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15" name="Rectangle 14">
            <a:extLst>
              <a:ext uri="{FF2B5EF4-FFF2-40B4-BE49-F238E27FC236}">
                <a16:creationId xmlns:a16="http://schemas.microsoft.com/office/drawing/2014/main" id="{1F71C05C-4811-CD06-E099-8C6F050E4828}"/>
              </a:ext>
            </a:extLst>
          </p:cNvPr>
          <p:cNvSpPr/>
          <p:nvPr/>
        </p:nvSpPr>
        <p:spPr>
          <a:xfrm>
            <a:off x="2203757" y="5397334"/>
            <a:ext cx="778450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Tuhan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KaruniaMu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Roh</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jiwaku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Nyawa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juga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hidupku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Harta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milikku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red and black lines on a black background&#10;&#10;Description automatically generated">
            <a:extLst>
              <a:ext uri="{FF2B5EF4-FFF2-40B4-BE49-F238E27FC236}">
                <a16:creationId xmlns:a16="http://schemas.microsoft.com/office/drawing/2014/main" id="{D27941E8-CEA2-5E4D-9701-296F8384DB3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1976932" y="5527053"/>
            <a:ext cx="82381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‘Ku serahkan padaMu untuk s’lama-lamanya.</a:t>
            </a:r>
          </a:p>
        </p:txBody>
      </p:sp>
    </p:spTree>
    <p:extLst>
      <p:ext uri="{BB962C8B-B14F-4D97-AF65-F5344CB8AC3E}">
        <p14:creationId xmlns:p14="http://schemas.microsoft.com/office/powerpoint/2010/main" val="3690045274"/>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8955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BAPA KAMI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05539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 name="Picture 1" descr="A red and black lines on a black background&#10;&#10;Description automatically generated">
            <a:extLst>
              <a:ext uri="{FF2B5EF4-FFF2-40B4-BE49-F238E27FC236}">
                <a16:creationId xmlns:a16="http://schemas.microsoft.com/office/drawing/2014/main" id="{8A7213B6-98B0-2EF3-BD78-14F8BA3AA73C}"/>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
        <p:nvSpPr>
          <p:cNvPr id="15" name="Rectangle 14">
            <a:extLst>
              <a:ext uri="{FF2B5EF4-FFF2-40B4-BE49-F238E27FC236}">
                <a16:creationId xmlns:a16="http://schemas.microsoft.com/office/drawing/2014/main" id="{1F71C05C-4811-CD06-E099-8C6F050E4828}"/>
              </a:ext>
            </a:extLst>
          </p:cNvPr>
          <p:cNvSpPr/>
          <p:nvPr/>
        </p:nvSpPr>
        <p:spPr>
          <a:xfrm>
            <a:off x="1892783" y="5397334"/>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Engkau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punya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kerajaan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kekuasaan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kemuliaan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sampai</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s’lama-lamanya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Amin.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verlay Animation HUT RI 79">
            <a:hlinkClick r:id="" action="ppaction://media"/>
            <a:extLst>
              <a:ext uri="{FF2B5EF4-FFF2-40B4-BE49-F238E27FC236}">
                <a16:creationId xmlns:a16="http://schemas.microsoft.com/office/drawing/2014/main" id="{BD6624E6-5E99-E5DB-7639-9E073DFDB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5137945" cy="564634"/>
            <a:chOff x="3547769" y="5594910"/>
            <a:chExt cx="316347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7838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BERKAT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16347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HKBP Jatinegara - Minggu (Tulis Nama Minggu)</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4872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24" fill="hold"/>
                                        <p:tgtEl>
                                          <p:spTgt spid="2"/>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4298873" y="5527053"/>
            <a:ext cx="35942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Amin. Amin. Amin.</a:t>
            </a:r>
          </a:p>
        </p:txBody>
      </p:sp>
      <p:pic>
        <p:nvPicPr>
          <p:cNvPr id="7" name="Picture 6" descr="A red and black lines on a black background&#10;&#10;Description automatically generated">
            <a:extLst>
              <a:ext uri="{FF2B5EF4-FFF2-40B4-BE49-F238E27FC236}">
                <a16:creationId xmlns:a16="http://schemas.microsoft.com/office/drawing/2014/main" id="{5BD48532-5C80-6F93-B351-A65D9F156BD9}"/>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934434" y="5744210"/>
            <a:ext cx="1487946" cy="647064"/>
          </a:xfrm>
          <a:prstGeom prst="rect">
            <a:avLst/>
          </a:prstGeom>
        </p:spPr>
      </p:pic>
    </p:spTree>
    <p:extLst>
      <p:ext uri="{BB962C8B-B14F-4D97-AF65-F5344CB8AC3E}">
        <p14:creationId xmlns:p14="http://schemas.microsoft.com/office/powerpoint/2010/main" val="2355903373"/>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33011</TotalTime>
  <Words>2076</Words>
  <Application>Microsoft Office PowerPoint</Application>
  <PresentationFormat>Widescreen</PresentationFormat>
  <Paragraphs>418</Paragraphs>
  <Slides>120</Slides>
  <Notes>110</Notes>
  <HiddenSlides>0</HiddenSlides>
  <MMClips>33</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120</vt:i4>
      </vt:variant>
    </vt:vector>
  </HeadingPairs>
  <TitlesOfParts>
    <vt:vector size="131" baseType="lpstr">
      <vt:lpstr>Montserrat Medium</vt:lpstr>
      <vt:lpstr>Montserrat</vt:lpstr>
      <vt:lpstr>Daytona</vt:lpstr>
      <vt:lpstr>Calibri Light</vt:lpstr>
      <vt:lpstr>Montserrat SemiBold</vt:lpstr>
      <vt:lpstr>Arial</vt:lpstr>
      <vt:lpstr>Calibri</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Minggu Bahasa Indonesia</dc:title>
  <dc:subject>File overlay untuk Tata Ibadah Minggu dalam Bahasa Indonesia.</dc:subject>
  <dc:creator>HKBP Jatinegara</dc:creator>
  <cp:keywords>overlay; ibadah; minggu; parmingguon; hkbp; jatinegara; multimedia; jtntv</cp:keywords>
  <cp:lastModifiedBy>lenovo.mp2hxdxf@outlook.com</cp:lastModifiedBy>
  <cp:revision>977</cp:revision>
  <dcterms:created xsi:type="dcterms:W3CDTF">2020-06-05T15:00:35Z</dcterms:created>
  <dcterms:modified xsi:type="dcterms:W3CDTF">2024-08-01T17:30:05Z</dcterms:modified>
  <cp:contentStatus>Final</cp:contentStatus>
  <dc:language>Bahasa Indonesia</dc:language>
  <cp:version>3.0.20240802</cp:version>
</cp:coreProperties>
</file>