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80" r:id="rId2"/>
    <p:sldMasterId id="2147483880" r:id="rId3"/>
    <p:sldMasterId id="2147483892" r:id="rId4"/>
    <p:sldMasterId id="2147483904" r:id="rId5"/>
  </p:sldMasterIdLst>
  <p:notesMasterIdLst>
    <p:notesMasterId r:id="rId188"/>
  </p:notesMasterIdLst>
  <p:sldIdLst>
    <p:sldId id="4008" r:id="rId6"/>
    <p:sldId id="1485" r:id="rId7"/>
    <p:sldId id="4322" r:id="rId8"/>
    <p:sldId id="4321" r:id="rId9"/>
    <p:sldId id="4323" r:id="rId10"/>
    <p:sldId id="1853" r:id="rId11"/>
    <p:sldId id="4241" r:id="rId12"/>
    <p:sldId id="3993" r:id="rId13"/>
    <p:sldId id="4242" r:id="rId14"/>
    <p:sldId id="4243" r:id="rId15"/>
    <p:sldId id="4244" r:id="rId16"/>
    <p:sldId id="4245" r:id="rId17"/>
    <p:sldId id="4246" r:id="rId18"/>
    <p:sldId id="4247" r:id="rId19"/>
    <p:sldId id="1438" r:id="rId20"/>
    <p:sldId id="4248" r:id="rId21"/>
    <p:sldId id="4249" r:id="rId22"/>
    <p:sldId id="4250" r:id="rId23"/>
    <p:sldId id="4350" r:id="rId24"/>
    <p:sldId id="4001" r:id="rId25"/>
    <p:sldId id="4251" r:id="rId26"/>
    <p:sldId id="4252" r:id="rId27"/>
    <p:sldId id="4253" r:id="rId28"/>
    <p:sldId id="4262" r:id="rId29"/>
    <p:sldId id="4263" r:id="rId30"/>
    <p:sldId id="1857" r:id="rId31"/>
    <p:sldId id="4254" r:id="rId32"/>
    <p:sldId id="4255" r:id="rId33"/>
    <p:sldId id="4012" r:id="rId34"/>
    <p:sldId id="4256" r:id="rId35"/>
    <p:sldId id="4257" r:id="rId36"/>
    <p:sldId id="4258" r:id="rId37"/>
    <p:sldId id="4259" r:id="rId38"/>
    <p:sldId id="4260" r:id="rId39"/>
    <p:sldId id="4016" r:id="rId40"/>
    <p:sldId id="4324" r:id="rId41"/>
    <p:sldId id="4325" r:id="rId42"/>
    <p:sldId id="4349" r:id="rId43"/>
    <p:sldId id="4020" r:id="rId44"/>
    <p:sldId id="4264" r:id="rId45"/>
    <p:sldId id="4265" r:id="rId46"/>
    <p:sldId id="4266" r:id="rId47"/>
    <p:sldId id="4267" r:id="rId48"/>
    <p:sldId id="4268" r:id="rId49"/>
    <p:sldId id="4024" r:id="rId50"/>
    <p:sldId id="4269" r:id="rId51"/>
    <p:sldId id="4096" r:id="rId52"/>
    <p:sldId id="4097" r:id="rId53"/>
    <p:sldId id="4098" r:id="rId54"/>
    <p:sldId id="4270" r:id="rId55"/>
    <p:sldId id="4028" r:id="rId56"/>
    <p:sldId id="4271" r:id="rId57"/>
    <p:sldId id="4272" r:id="rId58"/>
    <p:sldId id="4273" r:id="rId59"/>
    <p:sldId id="4274" r:id="rId60"/>
    <p:sldId id="4275" r:id="rId61"/>
    <p:sldId id="4032" r:id="rId62"/>
    <p:sldId id="4276" r:id="rId63"/>
    <p:sldId id="4277" r:id="rId64"/>
    <p:sldId id="4278" r:id="rId65"/>
    <p:sldId id="4279" r:id="rId66"/>
    <p:sldId id="4280" r:id="rId67"/>
    <p:sldId id="4281" r:id="rId68"/>
    <p:sldId id="4282" r:id="rId69"/>
    <p:sldId id="4283" r:id="rId70"/>
    <p:sldId id="4284" r:id="rId71"/>
    <p:sldId id="4351" r:id="rId72"/>
    <p:sldId id="4106" r:id="rId73"/>
    <p:sldId id="4034" r:id="rId74"/>
    <p:sldId id="4285" r:id="rId75"/>
    <p:sldId id="1983" r:id="rId76"/>
    <p:sldId id="2364" r:id="rId77"/>
    <p:sldId id="3855" r:id="rId78"/>
    <p:sldId id="3856" r:id="rId79"/>
    <p:sldId id="3857" r:id="rId80"/>
    <p:sldId id="3858" r:id="rId81"/>
    <p:sldId id="3859" r:id="rId82"/>
    <p:sldId id="3860" r:id="rId83"/>
    <p:sldId id="3861" r:id="rId84"/>
    <p:sldId id="3862" r:id="rId85"/>
    <p:sldId id="3863" r:id="rId86"/>
    <p:sldId id="3864" r:id="rId87"/>
    <p:sldId id="3865" r:id="rId88"/>
    <p:sldId id="3866" r:id="rId89"/>
    <p:sldId id="4118" r:id="rId90"/>
    <p:sldId id="4286" r:id="rId91"/>
    <p:sldId id="4326" r:id="rId92"/>
    <p:sldId id="4327" r:id="rId93"/>
    <p:sldId id="4328" r:id="rId94"/>
    <p:sldId id="4329" r:id="rId95"/>
    <p:sldId id="4330" r:id="rId96"/>
    <p:sldId id="4331" r:id="rId97"/>
    <p:sldId id="4333" r:id="rId98"/>
    <p:sldId id="4332" r:id="rId99"/>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4334" r:id="rId133"/>
    <p:sldId id="4335" r:id="rId134"/>
    <p:sldId id="4336" r:id="rId135"/>
    <p:sldId id="4337" r:id="rId136"/>
    <p:sldId id="4338" r:id="rId137"/>
    <p:sldId id="4339" r:id="rId138"/>
    <p:sldId id="4340" r:id="rId139"/>
    <p:sldId id="4341" r:id="rId140"/>
    <p:sldId id="4342" r:id="rId141"/>
    <p:sldId id="4343" r:id="rId142"/>
    <p:sldId id="4344" r:id="rId143"/>
    <p:sldId id="4345" r:id="rId144"/>
    <p:sldId id="4346" r:id="rId145"/>
    <p:sldId id="4347" r:id="rId146"/>
    <p:sldId id="4348" r:id="rId147"/>
    <p:sldId id="4036" r:id="rId148"/>
    <p:sldId id="4287" r:id="rId149"/>
    <p:sldId id="4288" r:id="rId150"/>
    <p:sldId id="4289" r:id="rId151"/>
    <p:sldId id="4290" r:id="rId152"/>
    <p:sldId id="4291" r:id="rId153"/>
    <p:sldId id="4292" r:id="rId154"/>
    <p:sldId id="4293" r:id="rId155"/>
    <p:sldId id="4294" r:id="rId156"/>
    <p:sldId id="4295" r:id="rId157"/>
    <p:sldId id="4296" r:id="rId158"/>
    <p:sldId id="4297" r:id="rId159"/>
    <p:sldId id="1899" r:id="rId160"/>
    <p:sldId id="4298" r:id="rId161"/>
    <p:sldId id="4299" r:id="rId162"/>
    <p:sldId id="4148" r:id="rId163"/>
    <p:sldId id="4149" r:id="rId164"/>
    <p:sldId id="4300" r:id="rId165"/>
    <p:sldId id="4301" r:id="rId166"/>
    <p:sldId id="4302" r:id="rId167"/>
    <p:sldId id="4303" r:id="rId168"/>
    <p:sldId id="4304" r:id="rId169"/>
    <p:sldId id="4305" r:id="rId170"/>
    <p:sldId id="4306" r:id="rId171"/>
    <p:sldId id="4307" r:id="rId172"/>
    <p:sldId id="4308" r:id="rId173"/>
    <p:sldId id="4309" r:id="rId174"/>
    <p:sldId id="4310" r:id="rId175"/>
    <p:sldId id="4311" r:id="rId176"/>
    <p:sldId id="4312" r:id="rId177"/>
    <p:sldId id="1911" r:id="rId178"/>
    <p:sldId id="4313" r:id="rId179"/>
    <p:sldId id="4314" r:id="rId180"/>
    <p:sldId id="4315" r:id="rId181"/>
    <p:sldId id="4316" r:id="rId182"/>
    <p:sldId id="4317" r:id="rId183"/>
    <p:sldId id="4318" r:id="rId184"/>
    <p:sldId id="4319" r:id="rId185"/>
    <p:sldId id="4320" r:id="rId186"/>
    <p:sldId id="2125" r:id="rId187"/>
  </p:sldIdLst>
  <p:sldSz cx="12192000" cy="6858000"/>
  <p:notesSz cx="6858000" cy="9144000"/>
  <p:embeddedFontLst>
    <p:embeddedFont>
      <p:font typeface="Aptos Serif" panose="02020604070405020304" pitchFamily="18" charset="0"/>
      <p:regular r:id="rId189"/>
      <p:bold r:id="rId190"/>
      <p:italic r:id="rId191"/>
      <p:boldItalic r:id="rId192"/>
    </p:embeddedFont>
    <p:embeddedFont>
      <p:font typeface="Daytona" panose="020B0604030500040204" pitchFamily="34" charset="0"/>
      <p:regular r:id="rId193"/>
      <p:bold r:id="rId194"/>
      <p:italic r:id="rId195"/>
      <p:boldItalic r:id="rId196"/>
    </p:embeddedFont>
    <p:embeddedFont>
      <p:font typeface="Montserrat" pitchFamily="2" charset="77"/>
      <p:regular r:id="rId197"/>
      <p:bold r:id="rId198"/>
      <p:italic r:id="rId199"/>
      <p:boldItalic r:id="rId200"/>
    </p:embeddedFont>
    <p:embeddedFont>
      <p:font typeface="Montserrat Medium" pitchFamily="2" charset="77"/>
      <p:regular r:id="rId201"/>
      <p:italic r:id="rId202"/>
    </p:embeddedFont>
    <p:embeddedFont>
      <p:font typeface="Montserrat SemiBold" pitchFamily="2" charset="77"/>
      <p:regular r:id="rId203"/>
      <p:bold r:id="rId204"/>
      <p:italic r:id="rId205"/>
      <p:boldItalic r:id="rId206"/>
    </p:embeddedFont>
    <p:embeddedFont>
      <p:font typeface="Poppins" pitchFamily="2" charset="77"/>
      <p:regular r:id="rId207"/>
      <p:bold r:id="rId208"/>
      <p:italic r:id="rId209"/>
      <p:boldItalic r:id="rId210"/>
    </p:embeddedFont>
    <p:embeddedFont>
      <p:font typeface="Poppins Bold" pitchFamily="2" charset="77"/>
      <p:bold r:id="rId211"/>
      <p:italic r:id="rId212"/>
      <p:boldItalic r:id="rId213"/>
    </p:embeddedFont>
  </p:embeddedFont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oar Ni Sintua" id="{6AB226C4-B8C0-4A70-AB9E-6E9700655616}">
          <p14:sldIdLst>
            <p14:sldId id="4008"/>
            <p14:sldId id="1485"/>
          </p14:sldIdLst>
        </p14:section>
        <p14:section name="Joujou Tu Parsaoran Tu Tuhan I" id="{E208F356-9A01-644C-B107-6DF9C0F6F347}">
          <p14:sldIdLst>
            <p14:sldId id="4322"/>
            <p14:sldId id="4321"/>
            <p14:sldId id="4323"/>
          </p14:sldIdLst>
        </p14:section>
        <p14:section name="Lagu Pertama" id="{E02F05C5-8EB1-43B0-B31E-51AFEEAB47EC}">
          <p14:sldIdLst>
            <p14:sldId id="1853"/>
            <p14:sldId id="4241"/>
            <p14:sldId id="3993"/>
            <p14:sldId id="4242"/>
            <p14:sldId id="4243"/>
            <p14:sldId id="4244"/>
            <p14:sldId id="4245"/>
            <p14:sldId id="4246"/>
            <p14:sldId id="4247"/>
          </p14:sldIdLst>
        </p14:section>
        <p14:section name="Votum - Introitus - Tangiang" id="{41D69250-57E0-455A-82A9-4A35B9A0DA6A}">
          <p14:sldIdLst>
            <p14:sldId id="1438"/>
            <p14:sldId id="4248"/>
            <p14:sldId id="4249"/>
            <p14:sldId id="4250"/>
            <p14:sldId id="4350"/>
          </p14:sldIdLst>
        </p14:section>
        <p14:section name="Lagu Kedua" id="{943EA80C-8DD2-444F-8608-E24B427F1D8A}">
          <p14:sldIdLst>
            <p14:sldId id="4001"/>
            <p14:sldId id="4251"/>
            <p14:sldId id="4252"/>
            <p14:sldId id="4253"/>
            <p14:sldId id="4262"/>
            <p14:sldId id="4263"/>
          </p14:sldIdLst>
        </p14:section>
        <p14:section name="Hukum Taurat" id="{5F5D12A8-1475-45E7-880A-EF953C6E0A76}">
          <p14:sldIdLst>
            <p14:sldId id="1857"/>
            <p14:sldId id="4254"/>
            <p14:sldId id="4255"/>
          </p14:sldIdLst>
        </p14:section>
        <p14:section name="Lagu Ketiga" id="{B1661E4F-806D-4030-BB53-7751C24EC20F}">
          <p14:sldIdLst>
            <p14:sldId id="4012"/>
            <p14:sldId id="4256"/>
            <p14:sldId id="4257"/>
            <p14:sldId id="4258"/>
            <p14:sldId id="4259"/>
            <p14:sldId id="4260"/>
          </p14:sldIdLst>
        </p14:section>
        <p14:section name="Pengakuan Dosa" id="{48074DFC-2AC9-45C9-B496-6292C956A345}">
          <p14:sldIdLst>
            <p14:sldId id="4016"/>
            <p14:sldId id="4324"/>
            <p14:sldId id="4325"/>
            <p14:sldId id="4349"/>
          </p14:sldIdLst>
        </p14:section>
        <p14:section name="Lagu Keempat" id="{9729AA57-56DA-44B4-AF3C-D8DB9299C343}">
          <p14:sldIdLst>
            <p14:sldId id="4020"/>
            <p14:sldId id="4264"/>
            <p14:sldId id="4265"/>
            <p14:sldId id="4266"/>
            <p14:sldId id="4267"/>
            <p14:sldId id="4268"/>
          </p14:sldIdLst>
        </p14:section>
        <p14:section name="Epistel" id="{28492D21-7E35-4E0A-BFAA-E8667EA74AE8}">
          <p14:sldIdLst>
            <p14:sldId id="4024"/>
            <p14:sldId id="4269"/>
            <p14:sldId id="4096"/>
            <p14:sldId id="4097"/>
            <p14:sldId id="4098"/>
            <p14:sldId id="4270"/>
          </p14:sldIdLst>
        </p14:section>
        <p14:section name="Lagu Kelima" id="{3C35DFDD-D97A-4E77-B56E-2959C4C9B398}">
          <p14:sldIdLst>
            <p14:sldId id="4028"/>
            <p14:sldId id="4271"/>
            <p14:sldId id="4272"/>
            <p14:sldId id="4273"/>
            <p14:sldId id="4274"/>
            <p14:sldId id="4275"/>
          </p14:sldIdLst>
        </p14:section>
        <p14:section name="Pengakuan Iman Rasuli" id="{74A55A76-C2BD-49F5-BD22-D55BF73B3271}">
          <p14:sldIdLst>
            <p14:sldId id="4032"/>
            <p14:sldId id="4276"/>
            <p14:sldId id="4277"/>
            <p14:sldId id="4278"/>
            <p14:sldId id="4279"/>
            <p14:sldId id="4280"/>
            <p14:sldId id="4281"/>
            <p14:sldId id="4282"/>
            <p14:sldId id="4283"/>
            <p14:sldId id="4284"/>
            <p14:sldId id="4351"/>
            <p14:sldId id="4106"/>
          </p14:sldIdLst>
        </p14:section>
        <p14:section name="Koor" id="{A00DE82B-258B-4A6B-AED7-E68CE2F543D9}">
          <p14:sldIdLst>
            <p14:sldId id="4034"/>
            <p14:sldId id="4285"/>
          </p14:sldIdLst>
        </p14:section>
        <p14:section name="Warta Jemaat" id="{B1062D0F-DD37-4476-B6A0-2132A5FAA3B1}">
          <p14:sldIdLst>
            <p14:sldId id="1983"/>
            <p14:sldId id="2364"/>
            <p14:sldId id="3855"/>
            <p14:sldId id="3856"/>
            <p14:sldId id="3857"/>
            <p14:sldId id="3858"/>
            <p14:sldId id="3859"/>
            <p14:sldId id="3860"/>
            <p14:sldId id="3861"/>
            <p14:sldId id="3862"/>
            <p14:sldId id="3863"/>
            <p14:sldId id="3864"/>
            <p14:sldId id="3865"/>
            <p14:sldId id="3866"/>
          </p14:sldIdLst>
        </p14:section>
        <p14:section name="Koor" id="{7220B766-590A-4E82-84C4-C800711A4B32}">
          <p14:sldIdLst>
            <p14:sldId id="4118"/>
            <p14:sldId id="4286"/>
          </p14:sldIdLst>
        </p14:section>
        <p14:section name="Peringatan Orang Meninggal" id="{1833CB3B-33F5-A143-884B-F627367569C6}">
          <p14:sldIdLst>
            <p14:sldId id="4326"/>
            <p14:sldId id="4327"/>
            <p14:sldId id="4328"/>
            <p14:sldId id="4329"/>
            <p14:sldId id="4330"/>
            <p14:sldId id="4331"/>
            <p14:sldId id="4333"/>
            <p14:sldId id="4332"/>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4334"/>
            <p14:sldId id="4335"/>
            <p14:sldId id="4336"/>
            <p14:sldId id="4337"/>
            <p14:sldId id="4338"/>
            <p14:sldId id="4339"/>
            <p14:sldId id="4340"/>
            <p14:sldId id="4341"/>
            <p14:sldId id="4342"/>
            <p14:sldId id="4343"/>
            <p14:sldId id="4344"/>
            <p14:sldId id="4345"/>
            <p14:sldId id="4346"/>
            <p14:sldId id="4347"/>
            <p14:sldId id="4348"/>
          </p14:sldIdLst>
        </p14:section>
        <p14:section name="Lagu Keenam" id="{99C6F084-364B-4B3C-AAF8-12961F6D772C}">
          <p14:sldIdLst>
            <p14:sldId id="4036"/>
            <p14:sldId id="4287"/>
            <p14:sldId id="4288"/>
            <p14:sldId id="4289"/>
            <p14:sldId id="4290"/>
            <p14:sldId id="4291"/>
            <p14:sldId id="4292"/>
            <p14:sldId id="4293"/>
            <p14:sldId id="4294"/>
            <p14:sldId id="4295"/>
            <p14:sldId id="4296"/>
            <p14:sldId id="4297"/>
          </p14:sldIdLst>
        </p14:section>
        <p14:section name="Khotbah" id="{082B7F91-23E0-4962-A3F9-0942B42677DD}">
          <p14:sldIdLst>
            <p14:sldId id="1899"/>
            <p14:sldId id="4298"/>
            <p14:sldId id="4299"/>
            <p14:sldId id="4148"/>
            <p14:sldId id="4149"/>
            <p14:sldId id="4300"/>
          </p14:sldIdLst>
        </p14:section>
        <p14:section name="Lagu Ketujuh" id="{B1C19E12-0823-3441-A263-A3C0D4D95227}">
          <p14:sldIdLst>
            <p14:sldId id="4301"/>
            <p14:sldId id="4302"/>
            <p14:sldId id="4303"/>
            <p14:sldId id="4304"/>
            <p14:sldId id="4305"/>
            <p14:sldId id="4306"/>
            <p14:sldId id="4307"/>
            <p14:sldId id="4308"/>
            <p14:sldId id="4309"/>
            <p14:sldId id="4310"/>
            <p14:sldId id="4311"/>
            <p14:sldId id="4312"/>
          </p14:sldIdLst>
        </p14:section>
        <p14:section name="Tangiang Pangunjungi" id="{16B0DC0D-1EDC-4BF8-BA03-140DFD16AA5D}">
          <p14:sldIdLst>
            <p14:sldId id="1911"/>
            <p14:sldId id="4313"/>
            <p14:sldId id="4314"/>
            <p14:sldId id="4315"/>
            <p14:sldId id="4316"/>
            <p14:sldId id="4317"/>
            <p14:sldId id="4318"/>
            <p14:sldId id="4319"/>
            <p14:sldId id="4320"/>
            <p14:sldId id="21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41D4E"/>
    <a:srgbClr val="6D1450"/>
    <a:srgbClr val="48104A"/>
    <a:srgbClr val="952A1B"/>
    <a:srgbClr val="1F3763"/>
    <a:srgbClr val="8497B0"/>
    <a:srgbClr val="DFE7F5"/>
    <a:srgbClr val="333F50"/>
    <a:srgbClr val="1F4C75"/>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26" autoAdjust="0"/>
    <p:restoredTop sz="94681"/>
  </p:normalViewPr>
  <p:slideViewPr>
    <p:cSldViewPr snapToGrid="0">
      <p:cViewPr varScale="1">
        <p:scale>
          <a:sx n="90" d="100"/>
          <a:sy n="90" d="100"/>
        </p:scale>
        <p:origin x="216" y="2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font" Target="fonts/font3.fntdata"/><Relationship Id="rId205" Type="http://schemas.openxmlformats.org/officeDocument/2006/relationships/font" Target="fonts/font17.fntdata"/><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5.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slide" Target="slides/slide176.xml"/><Relationship Id="rId216" Type="http://schemas.openxmlformats.org/officeDocument/2006/relationships/theme" Target="theme/theme1.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92" Type="http://schemas.openxmlformats.org/officeDocument/2006/relationships/font" Target="fonts/font4.fntdata"/><Relationship Id="rId206" Type="http://schemas.openxmlformats.org/officeDocument/2006/relationships/font" Target="fonts/font18.fntdata"/><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182" Type="http://schemas.openxmlformats.org/officeDocument/2006/relationships/slide" Target="slides/slide177.xml"/><Relationship Id="rId217" Type="http://schemas.openxmlformats.org/officeDocument/2006/relationships/tableStyles" Target="tableStyles.xml"/><Relationship Id="rId6" Type="http://schemas.openxmlformats.org/officeDocument/2006/relationships/slide" Target="slides/slide1.xml"/><Relationship Id="rId23" Type="http://schemas.openxmlformats.org/officeDocument/2006/relationships/slide" Target="slides/slide18.xml"/><Relationship Id="rId119" Type="http://schemas.openxmlformats.org/officeDocument/2006/relationships/slide" Target="slides/slide114.xml"/><Relationship Id="rId44" Type="http://schemas.openxmlformats.org/officeDocument/2006/relationships/slide" Target="slides/slide39.xml"/><Relationship Id="rId65" Type="http://schemas.openxmlformats.org/officeDocument/2006/relationships/slide" Target="slides/slide60.xml"/><Relationship Id="rId86" Type="http://schemas.openxmlformats.org/officeDocument/2006/relationships/slide" Target="slides/slide81.xml"/><Relationship Id="rId130" Type="http://schemas.openxmlformats.org/officeDocument/2006/relationships/slide" Target="slides/slide125.xml"/><Relationship Id="rId151" Type="http://schemas.openxmlformats.org/officeDocument/2006/relationships/slide" Target="slides/slide146.xml"/><Relationship Id="rId172" Type="http://schemas.openxmlformats.org/officeDocument/2006/relationships/slide" Target="slides/slide167.xml"/><Relationship Id="rId193" Type="http://schemas.openxmlformats.org/officeDocument/2006/relationships/font" Target="fonts/font5.fntdata"/><Relationship Id="rId207" Type="http://schemas.openxmlformats.org/officeDocument/2006/relationships/font" Target="fonts/font19.fntdata"/><Relationship Id="rId13" Type="http://schemas.openxmlformats.org/officeDocument/2006/relationships/slide" Target="slides/slide8.xml"/><Relationship Id="rId109" Type="http://schemas.openxmlformats.org/officeDocument/2006/relationships/slide" Target="slides/slide104.xml"/><Relationship Id="rId34" Type="http://schemas.openxmlformats.org/officeDocument/2006/relationships/slide" Target="slides/slide29.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20" Type="http://schemas.openxmlformats.org/officeDocument/2006/relationships/slide" Target="slides/slide115.xml"/><Relationship Id="rId141" Type="http://schemas.openxmlformats.org/officeDocument/2006/relationships/slide" Target="slides/slide136.xml"/><Relationship Id="rId7" Type="http://schemas.openxmlformats.org/officeDocument/2006/relationships/slide" Target="slides/slide2.xml"/><Relationship Id="rId162" Type="http://schemas.openxmlformats.org/officeDocument/2006/relationships/slide" Target="slides/slide157.xml"/><Relationship Id="rId183" Type="http://schemas.openxmlformats.org/officeDocument/2006/relationships/slide" Target="slides/slide178.xml"/><Relationship Id="rId24" Type="http://schemas.openxmlformats.org/officeDocument/2006/relationships/slide" Target="slides/slide19.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31" Type="http://schemas.openxmlformats.org/officeDocument/2006/relationships/slide" Target="slides/slide126.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font" Target="fonts/font6.fntdata"/><Relationship Id="rId208" Type="http://schemas.openxmlformats.org/officeDocument/2006/relationships/font" Target="fonts/font20.fntdata"/><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189" Type="http://schemas.openxmlformats.org/officeDocument/2006/relationships/font" Target="fonts/font1.fntdata"/><Relationship Id="rId3" Type="http://schemas.openxmlformats.org/officeDocument/2006/relationships/slideMaster" Target="slideMasters/slideMaster3.xml"/><Relationship Id="rId214" Type="http://schemas.openxmlformats.org/officeDocument/2006/relationships/presProps" Target="presProps.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5" Type="http://schemas.openxmlformats.org/officeDocument/2006/relationships/font" Target="fonts/font7.fntdata"/><Relationship Id="rId209" Type="http://schemas.openxmlformats.org/officeDocument/2006/relationships/font" Target="fonts/font21.fntdata"/><Relationship Id="rId190" Type="http://schemas.openxmlformats.org/officeDocument/2006/relationships/font" Target="fonts/font2.fntdata"/><Relationship Id="rId204" Type="http://schemas.openxmlformats.org/officeDocument/2006/relationships/font" Target="fonts/font16.fntdata"/><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slide" Target="slides/slide180.xml"/><Relationship Id="rId4" Type="http://schemas.openxmlformats.org/officeDocument/2006/relationships/slideMaster" Target="slideMasters/slideMaster4.xml"/><Relationship Id="rId9" Type="http://schemas.openxmlformats.org/officeDocument/2006/relationships/slide" Target="slides/slide4.xml"/><Relationship Id="rId180" Type="http://schemas.openxmlformats.org/officeDocument/2006/relationships/slide" Target="slides/slide175.xml"/><Relationship Id="rId210" Type="http://schemas.openxmlformats.org/officeDocument/2006/relationships/font" Target="fonts/font22.fntdata"/><Relationship Id="rId215" Type="http://schemas.openxmlformats.org/officeDocument/2006/relationships/viewProps" Target="viewProps.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font" Target="fonts/font8.fntdata"/><Relationship Id="rId200" Type="http://schemas.openxmlformats.org/officeDocument/2006/relationships/font" Target="fonts/font12.fntdata"/><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slide" Target="slides/slide181.xml"/><Relationship Id="rId211" Type="http://schemas.openxmlformats.org/officeDocument/2006/relationships/font" Target="fonts/font23.fntdata"/><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97" Type="http://schemas.openxmlformats.org/officeDocument/2006/relationships/font" Target="fonts/font9.fntdata"/><Relationship Id="rId201" Type="http://schemas.openxmlformats.org/officeDocument/2006/relationships/font" Target="fonts/font13.fntdata"/><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87" Type="http://schemas.openxmlformats.org/officeDocument/2006/relationships/slide" Target="slides/slide182.xml"/><Relationship Id="rId1" Type="http://schemas.openxmlformats.org/officeDocument/2006/relationships/slideMaster" Target="slideMasters/slideMaster1.xml"/><Relationship Id="rId212" Type="http://schemas.openxmlformats.org/officeDocument/2006/relationships/font" Target="fonts/font24.fntdata"/><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60" Type="http://schemas.openxmlformats.org/officeDocument/2006/relationships/slide" Target="slides/slide55.xml"/><Relationship Id="rId81" Type="http://schemas.openxmlformats.org/officeDocument/2006/relationships/slide" Target="slides/slide76.xml"/><Relationship Id="rId135" Type="http://schemas.openxmlformats.org/officeDocument/2006/relationships/slide" Target="slides/slide130.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font" Target="fonts/font10.fntdata"/><Relationship Id="rId202" Type="http://schemas.openxmlformats.org/officeDocument/2006/relationships/font" Target="fonts/font14.fntdata"/><Relationship Id="rId18" Type="http://schemas.openxmlformats.org/officeDocument/2006/relationships/slide" Target="slides/slide13.xml"/><Relationship Id="rId39" Type="http://schemas.openxmlformats.org/officeDocument/2006/relationships/slide" Target="slides/slide34.xml"/><Relationship Id="rId50" Type="http://schemas.openxmlformats.org/officeDocument/2006/relationships/slide" Target="slides/slide45.xml"/><Relationship Id="rId104" Type="http://schemas.openxmlformats.org/officeDocument/2006/relationships/slide" Target="slides/slide99.xml"/><Relationship Id="rId125" Type="http://schemas.openxmlformats.org/officeDocument/2006/relationships/slide" Target="slides/slide120.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notesMaster" Target="notesMasters/notesMaster1.xml"/><Relationship Id="rId71" Type="http://schemas.openxmlformats.org/officeDocument/2006/relationships/slide" Target="slides/slide66.xml"/><Relationship Id="rId92" Type="http://schemas.openxmlformats.org/officeDocument/2006/relationships/slide" Target="slides/slide87.xml"/><Relationship Id="rId213" Type="http://schemas.openxmlformats.org/officeDocument/2006/relationships/font" Target="fonts/font25.fntdata"/><Relationship Id="rId2" Type="http://schemas.openxmlformats.org/officeDocument/2006/relationships/slideMaster" Target="slideMasters/slideMaster2.xml"/><Relationship Id="rId29" Type="http://schemas.openxmlformats.org/officeDocument/2006/relationships/slide" Target="slides/slide24.xml"/><Relationship Id="rId40" Type="http://schemas.openxmlformats.org/officeDocument/2006/relationships/slide" Target="slides/slide35.xml"/><Relationship Id="rId115" Type="http://schemas.openxmlformats.org/officeDocument/2006/relationships/slide" Target="slides/slide110.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99" Type="http://schemas.openxmlformats.org/officeDocument/2006/relationships/font" Target="fonts/font11.fntdata"/><Relationship Id="rId203" Type="http://schemas.openxmlformats.org/officeDocument/2006/relationships/font" Target="fonts/font15.fntdata"/><Relationship Id="rId19"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59195-5F85-43B0-8B96-1A688FD60501}" type="datetimeFigureOut">
              <a:rPr lang="id-ID" smtClean="0"/>
              <a:t>22/11/24</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6F4E89-ECF2-4CB1-81A7-98EFC9247197}" type="slidenum">
              <a:rPr lang="id-ID" smtClean="0"/>
              <a:t>‹#›</a:t>
            </a:fld>
            <a:endParaRPr lang="id-ID"/>
          </a:p>
        </p:txBody>
      </p:sp>
    </p:spTree>
    <p:extLst>
      <p:ext uri="{BB962C8B-B14F-4D97-AF65-F5344CB8AC3E}">
        <p14:creationId xmlns:p14="http://schemas.microsoft.com/office/powerpoint/2010/main" val="2172119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a:t>
            </a:fld>
            <a:endParaRPr lang="id-ID"/>
          </a:p>
        </p:txBody>
      </p:sp>
    </p:spTree>
    <p:extLst>
      <p:ext uri="{BB962C8B-B14F-4D97-AF65-F5344CB8AC3E}">
        <p14:creationId xmlns:p14="http://schemas.microsoft.com/office/powerpoint/2010/main" val="1988769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2</a:t>
            </a:fld>
            <a:endParaRPr lang="id-ID"/>
          </a:p>
        </p:txBody>
      </p:sp>
    </p:spTree>
    <p:extLst>
      <p:ext uri="{BB962C8B-B14F-4D97-AF65-F5344CB8AC3E}">
        <p14:creationId xmlns:p14="http://schemas.microsoft.com/office/powerpoint/2010/main" val="218598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8630-572C-52F0-7992-8C0BAE2E8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6265BD-3AFE-C977-7C57-719CE2A2D1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215CCA-0A1A-9B78-A512-2453C22C474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BD52A60F-917E-0EE1-04B5-04AA2B0D2014}"/>
              </a:ext>
            </a:extLst>
          </p:cNvPr>
          <p:cNvSpPr>
            <a:spLocks noGrp="1"/>
          </p:cNvSpPr>
          <p:nvPr>
            <p:ph type="sldNum" sz="quarter" idx="5"/>
          </p:nvPr>
        </p:nvSpPr>
        <p:spPr/>
        <p:txBody>
          <a:bodyPr/>
          <a:lstStyle/>
          <a:p>
            <a:fld id="{216F4E89-ECF2-4CB1-81A7-98EFC9247197}" type="slidenum">
              <a:rPr lang="id-ID" smtClean="0"/>
              <a:t>3</a:t>
            </a:fld>
            <a:endParaRPr lang="id-ID"/>
          </a:p>
        </p:txBody>
      </p:sp>
    </p:spTree>
    <p:extLst>
      <p:ext uri="{BB962C8B-B14F-4D97-AF65-F5344CB8AC3E}">
        <p14:creationId xmlns:p14="http://schemas.microsoft.com/office/powerpoint/2010/main" val="2380713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08018-6530-6BDA-992D-5FF555477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901320-1E68-46D0-7207-F0B62F709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93334A-DD6C-1880-1E02-0020DB05270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54C7C341-362C-F51B-E214-A02FED1A74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9629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96E18-C643-86C3-6773-413452C3E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23E374-7318-3792-6761-9AAE6EFFC9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12A265-E5DC-7689-A47F-9B6B4ECFE39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BF24FAAE-CD8D-F344-4849-5F98DC1214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431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6</a:t>
            </a:fld>
            <a:endParaRPr lang="id-ID"/>
          </a:p>
        </p:txBody>
      </p:sp>
    </p:spTree>
    <p:extLst>
      <p:ext uri="{BB962C8B-B14F-4D97-AF65-F5344CB8AC3E}">
        <p14:creationId xmlns:p14="http://schemas.microsoft.com/office/powerpoint/2010/main" val="198401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52AD0-9C9D-4E46-92B7-5BA7B386E1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A4E37-918A-EEFE-3FDC-EC676B75D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A7C01A-7B25-12C6-8DFD-23D5E545D506}"/>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B52FFE9-AA99-F69A-CE3E-7A1A490C76CF}"/>
              </a:ext>
            </a:extLst>
          </p:cNvPr>
          <p:cNvSpPr>
            <a:spLocks noGrp="1"/>
          </p:cNvSpPr>
          <p:nvPr>
            <p:ph type="sldNum" sz="quarter" idx="5"/>
          </p:nvPr>
        </p:nvSpPr>
        <p:spPr/>
        <p:txBody>
          <a:bodyPr/>
          <a:lstStyle/>
          <a:p>
            <a:fld id="{216F4E89-ECF2-4CB1-81A7-98EFC9247197}" type="slidenum">
              <a:rPr lang="id-ID" smtClean="0"/>
              <a:t>7</a:t>
            </a:fld>
            <a:endParaRPr lang="id-ID"/>
          </a:p>
        </p:txBody>
      </p:sp>
    </p:spTree>
    <p:extLst>
      <p:ext uri="{BB962C8B-B14F-4D97-AF65-F5344CB8AC3E}">
        <p14:creationId xmlns:p14="http://schemas.microsoft.com/office/powerpoint/2010/main" val="1990982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8</a:t>
            </a:fld>
            <a:endParaRPr lang="id-ID"/>
          </a:p>
        </p:txBody>
      </p:sp>
    </p:spTree>
    <p:extLst>
      <p:ext uri="{BB962C8B-B14F-4D97-AF65-F5344CB8AC3E}">
        <p14:creationId xmlns:p14="http://schemas.microsoft.com/office/powerpoint/2010/main" val="1481989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7E916-A84D-2C8A-4D44-9452B6EB17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E6AB7E-64C9-63B3-A289-045C61BAFC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6C1B7-4D85-70A8-BD01-A3A91F394FC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DAD93C91-83CC-F794-F911-E7B180A47325}"/>
              </a:ext>
            </a:extLst>
          </p:cNvPr>
          <p:cNvSpPr>
            <a:spLocks noGrp="1"/>
          </p:cNvSpPr>
          <p:nvPr>
            <p:ph type="sldNum" sz="quarter" idx="5"/>
          </p:nvPr>
        </p:nvSpPr>
        <p:spPr/>
        <p:txBody>
          <a:bodyPr/>
          <a:lstStyle/>
          <a:p>
            <a:fld id="{216F4E89-ECF2-4CB1-81A7-98EFC9247197}" type="slidenum">
              <a:rPr lang="id-ID" smtClean="0"/>
              <a:t>9</a:t>
            </a:fld>
            <a:endParaRPr lang="id-ID"/>
          </a:p>
        </p:txBody>
      </p:sp>
    </p:spTree>
    <p:extLst>
      <p:ext uri="{BB962C8B-B14F-4D97-AF65-F5344CB8AC3E}">
        <p14:creationId xmlns:p14="http://schemas.microsoft.com/office/powerpoint/2010/main" val="3758768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58A54-88CB-FA93-7541-26EA91B70E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74522-A3BE-9409-4ECC-63CF2D4028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B1C7A5-D0DA-110D-3268-423B14EC7C6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4F268ED-E3BE-F8D6-E1AD-D9A60C1C1F1B}"/>
              </a:ext>
            </a:extLst>
          </p:cNvPr>
          <p:cNvSpPr>
            <a:spLocks noGrp="1"/>
          </p:cNvSpPr>
          <p:nvPr>
            <p:ph type="sldNum" sz="quarter" idx="5"/>
          </p:nvPr>
        </p:nvSpPr>
        <p:spPr/>
        <p:txBody>
          <a:bodyPr/>
          <a:lstStyle/>
          <a:p>
            <a:fld id="{216F4E89-ECF2-4CB1-81A7-98EFC9247197}" type="slidenum">
              <a:rPr lang="id-ID" smtClean="0"/>
              <a:t>10</a:t>
            </a:fld>
            <a:endParaRPr lang="id-ID"/>
          </a:p>
        </p:txBody>
      </p:sp>
    </p:spTree>
    <p:extLst>
      <p:ext uri="{BB962C8B-B14F-4D97-AF65-F5344CB8AC3E}">
        <p14:creationId xmlns:p14="http://schemas.microsoft.com/office/powerpoint/2010/main" val="1932684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0858C-AC61-487B-517A-033CC152F4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73C10F-3D26-015E-234D-2D38BFFDD2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EF006-C723-FB91-1734-F8843A7697B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C77604D-D295-A0E2-F675-A1CBDF2533F8}"/>
              </a:ext>
            </a:extLst>
          </p:cNvPr>
          <p:cNvSpPr>
            <a:spLocks noGrp="1"/>
          </p:cNvSpPr>
          <p:nvPr>
            <p:ph type="sldNum" sz="quarter" idx="5"/>
          </p:nvPr>
        </p:nvSpPr>
        <p:spPr/>
        <p:txBody>
          <a:bodyPr/>
          <a:lstStyle/>
          <a:p>
            <a:fld id="{216F4E89-ECF2-4CB1-81A7-98EFC9247197}" type="slidenum">
              <a:rPr lang="id-ID" smtClean="0"/>
              <a:t>11</a:t>
            </a:fld>
            <a:endParaRPr lang="id-ID"/>
          </a:p>
        </p:txBody>
      </p:sp>
    </p:spTree>
    <p:extLst>
      <p:ext uri="{BB962C8B-B14F-4D97-AF65-F5344CB8AC3E}">
        <p14:creationId xmlns:p14="http://schemas.microsoft.com/office/powerpoint/2010/main" val="3972419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82915-D77F-4763-E511-A21A8E980F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7F6D56-08DD-5A15-30C8-DB2C454BA8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1EA38E-ADB2-5FD8-03C7-F7C5FB9A762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F74BEBAB-38DA-F075-E11E-63B2E97536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204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34792-849F-1B42-8FE7-A96985381E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E386BC-6C5C-3146-90A9-B99123644C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2B14E-B2C3-0C6F-9088-D3D2AAEEA7A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E3ED2625-CA7A-7A05-2176-C425489827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002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264C3-3165-9A50-DC7C-B36F095AC3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9CF61A-A3B2-3B8A-94EA-75B59E6A62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F164DB-8867-5A07-D3A1-F5AB8E8ACEAD}"/>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B6BAC58-BB56-8014-ACA6-C61864A193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797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d-ID" noProof="1"/>
          </a:p>
        </p:txBody>
      </p:sp>
      <p:sp>
        <p:nvSpPr>
          <p:cNvPr id="4" name="Slide Number Placeholder 3"/>
          <p:cNvSpPr>
            <a:spLocks noGrp="1"/>
          </p:cNvSpPr>
          <p:nvPr>
            <p:ph type="sldNum" sz="quarter" idx="5"/>
          </p:nvPr>
        </p:nvSpPr>
        <p:spPr/>
        <p:txBody>
          <a:bodyPr/>
          <a:lstStyle/>
          <a:p>
            <a:fld id="{216F4E89-ECF2-4CB1-81A7-98EFC9247197}" type="slidenum">
              <a:rPr lang="id-ID" smtClean="0"/>
              <a:t>15</a:t>
            </a:fld>
            <a:endParaRPr lang="id-ID"/>
          </a:p>
        </p:txBody>
      </p:sp>
    </p:spTree>
    <p:extLst>
      <p:ext uri="{BB962C8B-B14F-4D97-AF65-F5344CB8AC3E}">
        <p14:creationId xmlns:p14="http://schemas.microsoft.com/office/powerpoint/2010/main" val="4100666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20EC5-3C52-BB50-FA70-695412B4A5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77CCF-B3FE-CB46-3CD1-35B970D256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160A3E-9B4C-9C99-B429-760533DE739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23003A20-270F-3ACE-B111-30B9826761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966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D02D1-6AB3-4304-2576-CBE34B0753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6BEE35-C55C-8B49-4B83-E1578B4235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D19812-F5A5-645F-662E-886AA7010C2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D9B27CA3-B12C-0153-E8DD-1D622E1E64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336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36DB9-41C8-35D6-AA7A-3FE1116D3A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4651C-A893-918D-9BB0-FC3B7DA655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5B71FA-679C-82BC-EA10-1C5C5A291A6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082DA4D-9007-CFBC-BDFE-709AEA6D2C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97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575F0-F833-7ABA-592A-D9BE8BCF5D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9CA05-1F27-A130-5D04-D6BD0ADB0F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651F4E-6E4B-1AD2-4958-0C349546E3A3}"/>
              </a:ext>
            </a:extLst>
          </p:cNvPr>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a:extLst>
              <a:ext uri="{FF2B5EF4-FFF2-40B4-BE49-F238E27FC236}">
                <a16:creationId xmlns:a16="http://schemas.microsoft.com/office/drawing/2014/main" id="{6E7F1018-A0AD-3219-50D2-2D55BCDD7D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29043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370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5889B-C670-8057-4CFA-F804BE074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4BA06-6337-7191-3ABC-06E5188F5C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0B6D89-53D8-A976-47E4-481A6E6D218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5D3568C7-9D45-35EA-39AB-62C8E915CA4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6622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E5EF5-954B-C9D2-654F-5893CE8661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64579-B631-0E8C-DC42-2BF6A26FC5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C70372-884D-730B-95BA-F01683C61F8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0B24185-9DC2-1922-082B-727FA5189F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09838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E4436-6B7E-B525-BD7E-2C0428AB1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294E26-B9A2-9C08-60D2-53E8164645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B5630-10C4-A4CC-9ED0-793A507C783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E6652739-9948-3111-6A39-BC8F2F9A12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6755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F792E-BD8B-02FB-C425-D5FFD15AD1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3CC00D-5460-8C79-4AC2-86F93B83D0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5287A-5578-42F3-C298-6A10E728576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3A6D380-A352-9D8A-84EC-74A97A51EA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21499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E0039-93B1-96C2-82AC-F4DE405C00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0058A2-E85C-E653-411E-8EF9498583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CAF532-4030-67FD-2AF6-2FBEC98D4AE1}"/>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DD55632A-1AF3-0B07-6DC2-09DCD07BA5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734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BDBF6-DDF8-AC3C-5CB4-0596759839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C28B1E-DF61-B117-78D5-F558199CBC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E30C31-F567-138A-E4BC-132905928E2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0B57227-51BB-104A-531E-FD0C50317E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59929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D4FF2-4808-D6A8-B01D-AF8A4F830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283FB-64DA-EB96-E209-2FACC7C877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A015DF-47F7-D7FA-9BA4-3B3C43FAEB71}"/>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282F4D66-CE3F-D28C-4212-0CA01E5A56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40818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7697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7AF00-5A0F-AB1A-3161-26C7CC654C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3A40F-F46E-88BD-CD7A-8453552403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AA5ADF-5DE9-C616-E51D-0D3FCE1163B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B7F8DCC-1E63-B0F7-E716-A0DBAAB56023}"/>
              </a:ext>
            </a:extLst>
          </p:cNvPr>
          <p:cNvSpPr>
            <a:spLocks noGrp="1"/>
          </p:cNvSpPr>
          <p:nvPr>
            <p:ph type="sldNum" sz="quarter" idx="5"/>
          </p:nvPr>
        </p:nvSpPr>
        <p:spPr/>
        <p:txBody>
          <a:bodyPr/>
          <a:lstStyle/>
          <a:p>
            <a:fld id="{216F4E89-ECF2-4CB1-81A7-98EFC9247197}" type="slidenum">
              <a:rPr lang="id-ID" smtClean="0"/>
              <a:t>30</a:t>
            </a:fld>
            <a:endParaRPr lang="id-ID"/>
          </a:p>
        </p:txBody>
      </p:sp>
    </p:spTree>
    <p:extLst>
      <p:ext uri="{BB962C8B-B14F-4D97-AF65-F5344CB8AC3E}">
        <p14:creationId xmlns:p14="http://schemas.microsoft.com/office/powerpoint/2010/main" val="9962777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FB125-D693-A9B6-1805-C5F8BAF03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03D525-6110-1DF8-8717-BF7CD38BF5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D8067-D25A-CCCC-F20E-FBA786D6D41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E3A07F46-4CA5-4B8C-67CC-F6DD55714106}"/>
              </a:ext>
            </a:extLst>
          </p:cNvPr>
          <p:cNvSpPr>
            <a:spLocks noGrp="1"/>
          </p:cNvSpPr>
          <p:nvPr>
            <p:ph type="sldNum" sz="quarter" idx="5"/>
          </p:nvPr>
        </p:nvSpPr>
        <p:spPr/>
        <p:txBody>
          <a:bodyPr/>
          <a:lstStyle/>
          <a:p>
            <a:fld id="{216F4E89-ECF2-4CB1-81A7-98EFC9247197}" type="slidenum">
              <a:rPr lang="id-ID" smtClean="0"/>
              <a:t>31</a:t>
            </a:fld>
            <a:endParaRPr lang="id-ID"/>
          </a:p>
        </p:txBody>
      </p:sp>
    </p:spTree>
    <p:extLst>
      <p:ext uri="{BB962C8B-B14F-4D97-AF65-F5344CB8AC3E}">
        <p14:creationId xmlns:p14="http://schemas.microsoft.com/office/powerpoint/2010/main" val="39539147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55694-D275-9EA6-A854-1A943E156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12901-31D4-A606-6444-7A1B4CB829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7C9142-00A5-00AA-4A21-1831BFB5114C}"/>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E6D4506-B67C-EFA1-0E69-2964A667FDD2}"/>
              </a:ext>
            </a:extLst>
          </p:cNvPr>
          <p:cNvSpPr>
            <a:spLocks noGrp="1"/>
          </p:cNvSpPr>
          <p:nvPr>
            <p:ph type="sldNum" sz="quarter" idx="5"/>
          </p:nvPr>
        </p:nvSpPr>
        <p:spPr/>
        <p:txBody>
          <a:bodyPr/>
          <a:lstStyle/>
          <a:p>
            <a:fld id="{216F4E89-ECF2-4CB1-81A7-98EFC9247197}" type="slidenum">
              <a:rPr lang="id-ID" smtClean="0"/>
              <a:t>32</a:t>
            </a:fld>
            <a:endParaRPr lang="id-ID"/>
          </a:p>
        </p:txBody>
      </p:sp>
    </p:spTree>
    <p:extLst>
      <p:ext uri="{BB962C8B-B14F-4D97-AF65-F5344CB8AC3E}">
        <p14:creationId xmlns:p14="http://schemas.microsoft.com/office/powerpoint/2010/main" val="5187632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84D9C-17BD-6808-B043-9250F8BDF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BC0201-C746-33DE-9A50-F5707145E5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72F5C1-5C04-ADAF-8989-FF331C17433D}"/>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B096A97C-F342-AEBA-2479-07B8B20449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55061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47896-C680-C054-C92A-E93C4DBDD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A57F3C-38E9-A3AA-0E51-6FF0455A36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1FC151-3EF9-4AC7-77C1-FA7A79035114}"/>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B232BFAF-3D85-90F3-0644-7369C8FCB7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139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68048-566C-D3B6-A6AC-B1BBD68B15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4C9E1-6774-A559-4D83-D85C85D803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44F5ED-3FB2-11AB-6850-4F92D867656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310D230-9F18-5020-DB07-6BF6ADBD86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48747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060DA-466A-5CAB-F971-BDF5D791C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04C4E6-E018-E659-7BD5-BDD4501C20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4AD722-4761-C1A6-5976-7AF8AC456E89}"/>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9010016-FE45-E0C9-6FBC-1E4ADE84C3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755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0F928-82BD-6D37-5FFA-05B51F94D7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F0E7E0-854E-010B-6A3E-903F81C038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BBA396-BF3B-93D7-CBF4-5B03C6620E15}"/>
              </a:ext>
            </a:extLst>
          </p:cNvPr>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a:extLst>
              <a:ext uri="{FF2B5EF4-FFF2-40B4-BE49-F238E27FC236}">
                <a16:creationId xmlns:a16="http://schemas.microsoft.com/office/drawing/2014/main" id="{A5A74473-DB56-D530-D782-4E096C999D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54709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7435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5F1B2-BECB-6A6F-9151-11434CE28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4CB39C-61E8-C580-1EAB-60C941A38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B68460-795E-22B6-6984-AB4F291CF745}"/>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B743515-9274-5828-97DC-BC7E026744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0865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87C3B-E3E5-2B59-2C4F-9F9830790F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FA6752-2412-4380-B816-BF56DBBF9C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CA7B7D-90A6-C444-393A-23DBA96EE34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243B23B1-050E-A72C-AB73-7530C193F5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757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F7338-9896-371E-7EEF-2FA80B13F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41FDDF-77DF-772E-2703-58FCD2B802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D0BCEA-A3E9-9A31-863F-B1B866B0A1B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51B5F5A-C4BD-BEDB-6043-A91163C45E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37018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AD416-AD92-5194-07A6-19808EA49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0D3329-4DAB-644F-7455-DB00DEB668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0EFEB0-26DD-FF46-7725-B6B206798EA4}"/>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CC8C7C53-D717-2871-3067-8217F1ED00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59046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65F74-D81B-932D-5E92-BDF9F3C7DF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956CA6-28C4-106E-B3CD-E7EF5C8B47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7BC5D0-408C-5167-AAD3-F3613B44CB3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EC90F3AB-A2D4-C51C-4CCB-7DB6195466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84607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54542-0C6F-B397-03E1-01B72AC16A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2967D7-AFF1-1DF2-2EBC-C5E413CCED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AB029C-813F-685F-2931-8BF4B2D3AC7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B3831A09-9FB5-D777-4BC0-93A9F9F98E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6499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D63A7-D2C8-4C7B-FB0D-C363E492F9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9B14C3-58B6-A546-E820-E03953F3E5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F62160-674F-B994-ED03-5C6401F1F27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CBA3599-55E0-EF7D-8554-3899131582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63890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59285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BD101-357E-2BAF-6A1D-2BADC5F9C7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ECFF1D-DA52-EE45-6D19-799B386EF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11A9EF-9398-272E-BB13-21F1B10A602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E12D9DD-D5B8-BB6A-3462-7D678EFF64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86456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79641-3D67-FC2A-F820-678DB8B9BA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0E91D2-B9A5-9BFF-6323-EA96F25A3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4112DD-F62B-9A81-1014-B2607B0A933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C8136FD0-EC51-0C12-BC16-D5B3AB0244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27118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27C7D-2F2C-6A9E-4FA6-030DC70B57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3D7E3-A90D-F15B-5928-774D52B465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A676CD-069B-0B27-A799-6C2D28AF117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D683DFED-8D3E-3C15-5286-B04F110DB4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33231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CAB75-1ABB-8537-8B88-65BDA63E8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217919-588F-A879-7A31-04D94E8E3B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754EF4-B49C-008A-CD04-77F230D491C1}"/>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7EBE92B-7A44-62D4-7DF2-7E09DCF554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3607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E8BF9-6BF0-425B-D7B8-8388098FF7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AC1E2-59CA-4FE9-3CD6-E8E267ABF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32E411-4949-D366-58BB-D737128C8F8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C53BEEE3-9B32-F492-9DEE-3381C109E2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94364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AD533-1BCA-6195-2116-76A8BAE8E0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5AEDBB-60DF-874B-87C7-20478E1487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BDF9F5-F38B-CDED-FAD7-AF3A20A2810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45A0CA3-8D0C-4E82-CF4D-ABA5E408FF4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32241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45CE6-8099-1995-D649-13D0B955B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B14241-1B5C-C9DB-DA52-3E49793066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9ECF57-F99A-431D-AB94-E5A8CD86D52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75F6748-7081-1B0A-F90D-3D0BA2AEA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20618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E46A7-EE20-F6BA-B102-98E51B4CBC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DDFB96-266A-8CCF-47FE-3BEFD1824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60F22-271A-BA6E-1745-CC5BC269E93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69792244-C288-4F55-C63B-79A39942EE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2803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ED01D-C2A6-2662-2315-8F34CF06D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65FD6-8C11-56DF-23C4-60D79A8B7D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92055D-BCDC-2F1A-8BAE-9AB92474931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6CA151B9-0A53-92A4-7A7D-6CB1CE99C0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1083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030AE-5D25-4B3B-4E97-BA53838604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E18CD-6611-B157-407D-A04AA6369A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06209C-5062-94D0-B0BC-8212FAD92A25}"/>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6ED50EEB-DD28-2E9C-1691-55566846CF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17076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A659D-4294-992C-3C3B-9056657692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70106A-0D5A-8899-CDCD-4F84FE63E8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0FA4F-F72C-B232-7FBE-30C4D5BF379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6E84050-5984-7ADE-94B9-4BCEA59FA8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4936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14FBE-8855-4640-0826-41C0AEB60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02B11-F78D-4B78-58E4-08D2B9E46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E95D30-AFA6-59FB-52F8-8A439CA65762}"/>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FD7B98F9-5958-15CD-F84E-96CD488328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82168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8F29F-2817-505A-87B6-1C9794466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C9930E-5C8B-02A7-863B-237049F5F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6F71AD-2563-994A-AF81-6C504D94BB1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AE696C0-DD1D-C720-B95B-7D4E4A24A2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34284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A78F8-7358-DB4B-47F5-1CCD19B287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6F0492-8367-AD3E-8322-4E0C4638D6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F78EC-0540-7A86-AF80-6B7800A65231}"/>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B0DD8BB-8D08-9B25-C314-8F6104A289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94389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E2207-B281-A3B4-90BF-231F19F31D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2049FB-06C6-EEFE-C9B3-1F1D988E9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138FAE-D997-6F8E-DFE5-00219F2130C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262F8639-2C95-F9FF-AFE0-21E2F4E7BF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83015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2252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40606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C0CE4-A7B5-68B4-2691-6514E6D60B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874675-9EB0-8A64-1000-49E67C7E85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DF55BE-1627-DBF0-29EC-3B763150F33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A043FC9-5895-1C92-372E-ABED28F573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13235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Tetap di slide ini sampai koor selesai dan sampai Sintua yang membacakan Warta Jemaat mulai berbicara.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5404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pembaca Warta Jemaat menyebutkan “topik”.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6146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pembaca Warta Jemaat selesai membacakan Nama Minggu.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26843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98468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12114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853656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3340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1330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03514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072614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99051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7936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terkait 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8090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noProof="1"/>
              <a:t>Tampilkan slide ini hingga Warta Jemaat </a:t>
            </a:r>
            <a:r>
              <a:rPr lang="en-US" noProof="1"/>
              <a:t>telah </a:t>
            </a:r>
            <a:r>
              <a:rPr lang="id-ID" noProof="1"/>
              <a:t>selesai </a:t>
            </a:r>
            <a:r>
              <a:rPr lang="en-US" noProof="1"/>
              <a:t>dibacakan</a:t>
            </a:r>
            <a:r>
              <a:rPr lang="id-ID" noProof="1"/>
              <a:t>.</a:t>
            </a:r>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2138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62881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EA046-CF3E-7108-97B5-E85682D408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7ED9C9-956B-423D-2819-8E24DD5245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4B2AFB-0E00-1A42-B08F-A4263A4771E5}"/>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B699AAC-ECA9-AAED-5834-CAB366DBFE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6656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510C6-E944-138F-020B-50D45F60E6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2FB044-C201-E0BB-1887-A0649F4199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D255D1-D2B0-E240-07DE-5D5077C37C64}"/>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0D861BF-A399-5641-E8A2-68B19BFCDC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20876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11B26-E25F-8CEC-25AE-5E5080A61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FD29D9-3983-800C-80E8-C401AE5AF8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227CA2-DFC1-6993-BEA1-D6C235BA6862}"/>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B216398C-F8C8-11FD-C7DD-609A6BCF7F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579840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D27EC-FD7B-6E50-167A-68B8F47AF4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196CC-B382-5BDC-0648-EA782291DD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1BB0B3-A1C1-6E69-E40C-02D778966CA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F2D58694-8F53-FE9D-5442-41252FA43D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76705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CF86C-A961-6D7C-FA61-DB299350E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C7227A-46FD-B339-30F7-731BEA66D6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A26E70-4D65-D52B-4DF0-7692C5F0F01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6E51AAD-F68E-AF8F-48E6-9C41709B27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83043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855DA-E7C3-25FB-2D5E-45CE1C660E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AB6AC5-ECB4-3A79-C338-95697E7EE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494F2E-09ED-1788-5732-BF50BB1A2732}"/>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740F2FC-B423-59DE-C1CC-D80B2F2514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001450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60AAE-2907-952F-F6B8-E076611A4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273173-A4B3-2345-D18B-7D2A9826B7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BC95FF-A512-896F-D25D-91CD192FDFD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71090F0-A6D7-2A9C-CC1E-864DF790E0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0300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8C094-C5C1-6D22-943B-849C7AF43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7CB6E7-4BF1-2FDC-BBA6-63F146E528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9792D2-CDDB-11A7-9A86-DD4BB86931D4}"/>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CE7F2A1-AC94-18AE-A809-55A7551643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81858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9155F-A3BB-10BB-4DAC-7DE91D391B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667E7-4DD4-848A-5D35-C6B6882CF0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18E05-F123-3A91-B409-5CF8E88E70E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E5DE6BE-6D49-583F-0ED4-C639091204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12296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CF5CA-89B5-E8A1-E1CA-EE16CF7ECC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D4D75-9170-99F3-5AA2-28551A2B1D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2932A-415F-7B88-FE68-409EAA635FC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A87093C-09D2-4D26-3722-F9EB015682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0604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4A5E1-3F32-EB58-DFD3-035340701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FFFDD-5A55-C4F7-9431-41C4829FD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26B43-BB30-E4A0-FFB7-6CBA280CAA7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A7E412E-0D71-96D2-1A04-C73DA32C0F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35005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CF5CA-89B5-E8A1-E1CA-EE16CF7ECC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D4D75-9170-99F3-5AA2-28551A2B1D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2932A-415F-7B88-FE68-409EAA635FC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A87093C-09D2-4D26-3722-F9EB015682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08403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4A5E1-3F32-EB58-DFD3-035340701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FFFDD-5A55-C4F7-9431-41C4829FD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26B43-BB30-E4A0-FFB7-6CBA280CAA7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A7E412E-0D71-96D2-1A04-C73DA32C0F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943168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DE505-C6E4-3FD7-A9F3-B0DE53DE12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70FDDB-4332-2CB8-9B5A-1ED0C73559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1BF460-31A8-F262-BCED-6342E4FE803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17208D1-4553-B3F7-C85D-A9DBE52EEE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736338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AE6C3-C8BA-6F9F-04E3-709E0E88CF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6A8226-D1B4-C694-C982-7BD4BB65BC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B5556A-70BD-5FB1-59EF-A1C2B6357DA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441D82A-C43D-18CC-91E0-AD63E4FFC0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842507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D6E2B-22DD-0D7D-002B-D1E576E9AB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890411-86DA-49B9-2359-916D4649C1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0556C-3F80-2CFE-2F29-ABA006A92DF1}"/>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25384754-4D09-174A-C4A8-814B1488D1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258751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9DDBE-56C6-36DB-EDCA-165AE6E198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ED8CE8-C2EA-2433-A059-F52FDF39F9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AA78E-C419-44C5-699A-EE79CCB5671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1D04F787-EC70-7054-BFAC-60033A006B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7680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FD59B-B4D4-C055-D74A-A49DCFB57D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220526-BBB6-B17A-CFAA-E0E5012A69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6F9E84-09F5-1933-BA05-40E595A655D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B7D2B24-FE82-9EAE-2B54-E2C53C69C3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61356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F1EE3-725A-B37B-2DC3-2236673CE5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BE1EEB-AD45-3E61-F27A-1F59C68102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9CF512-A424-D7AC-B375-F920EF7617E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8DBB56C0-6AF9-3ED7-5BDC-C08BE94AB8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095562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7EBCA-7089-3E42-52DD-0403008D0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32CB2B-6039-84A2-06A7-BF808D271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6B22F8-C3B9-E201-2A0E-B077309F44F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6F8B755-3887-9654-8A88-E671E0FCCF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893493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05081-B434-5CA9-9296-09EFF56DB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E33449-1F2A-944B-4283-B40D495DF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363BD4-26FB-287F-E6AA-6B9BCEE139C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C4A21A8C-7202-3A1B-5590-2BDD3F2D34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168928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7EBCA-7089-3E42-52DD-0403008D0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32CB2B-6039-84A2-06A7-BF808D271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6B22F8-C3B9-E201-2A0E-B077309F44F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6F8B755-3887-9654-8A88-E671E0FCCF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810390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05081-B434-5CA9-9296-09EFF56DB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E33449-1F2A-944B-4283-B40D495DF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363BD4-26FB-287F-E6AA-6B9BCEE139C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C4A21A8C-7202-3A1B-5590-2BDD3F2D34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648790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253DB-8E43-5D4C-2FEC-7922E10289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4CCBF5-6910-4422-4AB3-60A2D41822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BF53BA-7E0C-EE66-E6BF-861DD52D8958}"/>
              </a:ext>
            </a:extLst>
          </p:cNvPr>
          <p:cNvSpPr>
            <a:spLocks noGrp="1"/>
          </p:cNvSpPr>
          <p:nvPr>
            <p:ph type="body" idx="1"/>
          </p:nvPr>
        </p:nvSpPr>
        <p:spPr/>
        <p:txBody>
          <a:bodyPr/>
          <a:lstStyle/>
          <a:p>
            <a:r>
              <a:rPr lang="id-ID" noProof="1"/>
              <a:t>Tampilkan selama jemaat di Gereja sedang dalam proses duduk. Jika sudah selesai, next.</a:t>
            </a:r>
          </a:p>
        </p:txBody>
      </p:sp>
      <p:sp>
        <p:nvSpPr>
          <p:cNvPr id="4" name="Slide Number Placeholder 3">
            <a:extLst>
              <a:ext uri="{FF2B5EF4-FFF2-40B4-BE49-F238E27FC236}">
                <a16:creationId xmlns:a16="http://schemas.microsoft.com/office/drawing/2014/main" id="{EDFFE08E-E697-D929-D55F-7C22CC4956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435635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noProof="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85017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F41ED-4B47-5C7B-234D-87764B4B81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0F15C-0716-96BC-2508-830AEBA3AA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259373-545F-5B58-AB73-4571C04007F5}"/>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6E0F85B-50AC-B960-E29F-DFA4E7FD60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397967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2CF6D-7267-51D0-AC90-0979A4D1F4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08074-87F3-4B02-9DF3-26808629A5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577E3-9D63-44F4-0380-270194681262}"/>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C3CE8E9-139E-CDB3-6C60-C5B1A1B155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031728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AD1E0-8050-E704-FE91-3B6544E19D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BEE98-DEBB-DB6E-1955-8B9C22F0C7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DF9AA7-4166-4142-801A-8852A0D107A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ADADCEE-608C-EF9C-1AD5-F1D3C41AC6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20104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93891-FA0E-453D-B2DE-C3FF6412E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A8328-EBD9-DFDA-E121-8B8FF41BF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3593FA-3D61-1AB0-4B81-755B0FC53035}"/>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755C89C-65BE-12C5-1392-5EAC69B216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93531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51CDD-17C8-23EC-6474-048F12661E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31BA7B-8AFE-98A5-AA6B-4263A02FC9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22DD87-A798-9FD8-1FE2-FDFE5A16978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289A0427-111D-8033-2B6F-7511AAA3FF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794582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73D1C-B283-7100-2460-4E620C729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14A3B4-5FC4-9A8B-78BA-C1EA301B1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EC8654-14F7-5B67-AAF8-C13F098464F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55DA2544-DA71-797C-B45C-7A54AB0F48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746389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2CF6D-7267-51D0-AC90-0979A4D1F4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08074-87F3-4B02-9DF3-26808629A5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577E3-9D63-44F4-0380-270194681262}"/>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C3CE8E9-139E-CDB3-6C60-C5B1A1B155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28426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AD1E0-8050-E704-FE91-3B6544E19D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BEE98-DEBB-DB6E-1955-8B9C22F0C7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DF9AA7-4166-4142-801A-8852A0D107A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ADADCEE-608C-EF9C-1AD5-F1D3C41AC6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670931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93891-FA0E-453D-B2DE-C3FF6412E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A8328-EBD9-DFDA-E121-8B8FF41BF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3593FA-3D61-1AB0-4B81-755B0FC53035}"/>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755C89C-65BE-12C5-1392-5EAC69B216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531055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51CDD-17C8-23EC-6474-048F12661E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31BA7B-8AFE-98A5-AA6B-4263A02FC9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22DD87-A798-9FD8-1FE2-FDFE5A16978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289A0427-111D-8033-2B6F-7511AAA3FF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26895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73D1C-B283-7100-2460-4E620C729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14A3B4-5FC4-9A8B-78BA-C1EA301B1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EC8654-14F7-5B67-AAF8-C13F098464F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55DA2544-DA71-797C-B45C-7A54AB0F48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217783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fld id="{216F4E89-ECF2-4CB1-81A7-98EFC9247197}" type="slidenum">
              <a:rPr lang="id-ID" smtClean="0"/>
              <a:t>155</a:t>
            </a:fld>
            <a:endParaRPr lang="id-ID"/>
          </a:p>
        </p:txBody>
      </p:sp>
    </p:spTree>
    <p:extLst>
      <p:ext uri="{BB962C8B-B14F-4D97-AF65-F5344CB8AC3E}">
        <p14:creationId xmlns:p14="http://schemas.microsoft.com/office/powerpoint/2010/main" val="60274071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1BF0A-E1F8-1306-E8CD-739784519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83F62C-BBC5-9018-62B2-3197E74A29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4A41FD-F32C-2890-CAFF-ABEF111215AD}"/>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8EB32B9-2C53-1550-331C-B5E74AC1E2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74401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F5011-786F-5C85-B72C-200712B155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4AE1B9-FA0D-9166-B541-077C3CF200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A58E83-5BD0-BE85-1221-BF7221B059B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891594C-4082-8566-1D1C-E56222F330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69895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B2221-039B-C463-7B2F-48C0B5E27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47CD1-83F9-9B35-6616-06E9B33D57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A9BBB3-8BEC-6AA2-8B3B-AB213CF170BC}"/>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8D8C84EE-8CB5-739B-4C32-6FA091FF4B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602519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DEA0F-B4E1-C90A-2308-4541321E6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BDAC3E-5173-E7B2-C43B-D29AD2F88E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A7789B-8C49-769E-BE46-1E4BB2B99661}"/>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6E3B0D33-D57C-4963-C1D6-66362E3DC6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011465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F3042-598C-F170-F7DB-3A48CF161F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80961C-A067-8C7A-0F0B-8CA47E0EF9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FAC68-83B8-C81B-F9D0-D2AD6C261BB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EB4A9F89-174C-E554-5DAF-DF0567DA79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121718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BF64F-592C-5CD5-806F-5D143A6C1F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C7B6F3-8929-3569-E6D6-291A6018C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1187D2-CA78-C6A6-C0C3-AF6EEB5B22C6}"/>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D766F05-95D7-B6B4-5E0A-0DB8425D3E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3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0D6E8-0431-7292-A948-B98CC755F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583F2-0758-5A66-A7C8-358D589144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5BEB35-52D1-F509-5908-04DB2A4F8FC2}"/>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835ED198-F74D-2263-6D0A-A38C3B0735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250802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772A8-4BD0-E605-EFF8-1A4DF586DF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08102E-8E34-0D78-371F-415026044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422341-E35E-318F-86BC-E2D3B07BD508}"/>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9152A5A-9683-755D-67D6-ADB8348E65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9469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A8114-1855-DFBD-63B9-739DB8B2D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7475C7-87AA-B01F-210B-746465BA8A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C9BE4A-0B95-9299-8346-2198ABBF57BE}"/>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4524DAD6-2CDA-DDF2-E641-0F74BE17C5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92186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AD597-7266-BCA1-97FC-B1BB4A7373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2AC595-FA7F-9869-44A8-56090EFB99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32304C-8D0B-446A-5C41-1CCA1ED6942C}"/>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A164855F-463B-8EC7-9792-CE0CC1D655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860438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D2A0A-8887-8FAB-7906-9C474B8DDB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6B970A-50C8-CE05-0A78-3E5E753524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3E7372-6214-CBBE-7E69-72AFF8CFDE4B}"/>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D7B035FA-36FB-4452-86AF-DB835302D2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23962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4CE08-DCAF-75FA-8F77-76D1775C7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02663F-15E5-3B6F-4521-45FB198FE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A4C7B3-678A-7C5E-E74D-F78D1D43335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36DB1516-607D-4E03-6D07-A6AE84997D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600281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6C6A9-0C57-A193-C954-BFA8728B05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08E2A5-3D46-8060-394F-438247F383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EA570F-0D6B-862A-3703-85CBB15A7904}"/>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6C0F2571-C7DE-3629-D950-C8B2D84185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856037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4D37F-8BE4-C981-F49A-45ACFE571B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C4DACA-DC40-A6C0-04CA-301D350689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53D11-CB0F-B748-1D8D-345FA8C3E094}"/>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053F4D6-86F7-0DBB-4C82-AA5E0B015D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492030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28E70-112F-1847-3D86-7AD998129A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14AA6B-32EA-0E74-63E6-FF4D0DFB08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04CC6D-AF06-383F-4884-3DA898236400}"/>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DB70A401-7D6B-179D-6F32-11EF89BD68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102411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BF760-D717-B1B5-CA08-CAD0094830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D27D71-6F30-7809-4442-CFDF2E744E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57199D-4DF8-FE19-71A4-23332CE9B4EA}"/>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F168DD3-0872-058B-C8AA-1FB03B6C23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259844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5D5AF-2F01-84D1-3409-0601AB7357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2BF689-E004-7F7B-5359-1A041BC33F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4ADC7A-36F5-FA80-8C01-CC388BD809FC}"/>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06CE3034-5D2E-169C-84F9-C5374B8CCD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630359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C1721-CE61-D6F0-4B77-A91F07C65C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840DFC-3DA2-6D93-60AB-D5D536062F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F6F66A-D4B8-403C-3A57-38AEC0CA8907}"/>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F8E32B12-7A34-2883-EDDC-51AC935B8E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005167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0CB72-DD2C-73AF-C5BA-BD69554C7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DDA4F-06EE-47AE-C48D-4B2B7C5492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A034FC-8FD9-1CDE-6106-1C1B24AD4FF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E76BE3A-A67A-F0C9-C114-03049B06A8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09682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0CB72-DD2C-73AF-C5BA-BD69554C7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DDA4F-06EE-47AE-C48D-4B2B7C5492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A034FC-8FD9-1CDE-6106-1C1B24AD4FF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E76BE3A-A67A-F0C9-C114-03049B06A8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413027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1BF5A-CA52-7149-EE59-E3EA10D6A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2FBB1B-BA54-16AC-C401-171978DAE4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87F650-15A8-8114-E4FC-DE9841ACEE8C}"/>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62E6EAD7-9CB8-EB37-F97F-921F95AEE1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12847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B8B2E-CD1E-942B-77CA-6C3A04D4E1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09675-B9B2-0F12-3B56-496E06B449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96167-FDB1-AC81-11E0-93AFC8A188BF}"/>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71337398-B2D0-ED3D-408E-1E9D81055B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23762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6C27C-6FD4-ECC0-81DF-8C97753901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D0D301-A19E-89EF-6F09-3E1A564B0F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4C1B2-6253-1CCC-A376-8DE580EB5D13}"/>
              </a:ext>
            </a:extLst>
          </p:cNvPr>
          <p:cNvSpPr>
            <a:spLocks noGrp="1"/>
          </p:cNvSpPr>
          <p:nvPr>
            <p:ph type="body" idx="1"/>
          </p:nvPr>
        </p:nvSpPr>
        <p:spPr/>
        <p:txBody>
          <a:bodyPr/>
          <a:lstStyle/>
          <a:p>
            <a:endParaRPr lang="id-ID" noProof="1"/>
          </a:p>
        </p:txBody>
      </p:sp>
      <p:sp>
        <p:nvSpPr>
          <p:cNvPr id="4" name="Slide Number Placeholder 3">
            <a:extLst>
              <a:ext uri="{FF2B5EF4-FFF2-40B4-BE49-F238E27FC236}">
                <a16:creationId xmlns:a16="http://schemas.microsoft.com/office/drawing/2014/main" id="{9C899B50-23E4-4D0C-0215-E4A295F440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F4E89-ECF2-4CB1-81A7-98EFC924719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235854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216F4E89-ECF2-4CB1-81A7-98EFC9247197}" type="slidenum">
              <a:rPr lang="id-ID" smtClean="0"/>
              <a:t>182</a:t>
            </a:fld>
            <a:endParaRPr lang="id-ID"/>
          </a:p>
        </p:txBody>
      </p:sp>
    </p:spTree>
    <p:extLst>
      <p:ext uri="{BB962C8B-B14F-4D97-AF65-F5344CB8AC3E}">
        <p14:creationId xmlns:p14="http://schemas.microsoft.com/office/powerpoint/2010/main" val="130064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E0F16-6F9F-4CC1-BB02-9E7BEB899B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44F326D7-68DD-4C34-9951-FD6729CFA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891D4912-A201-44AB-B256-A10462DFE7EF}"/>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a:extLst>
              <a:ext uri="{FF2B5EF4-FFF2-40B4-BE49-F238E27FC236}">
                <a16:creationId xmlns:a16="http://schemas.microsoft.com/office/drawing/2014/main" id="{337370DA-55BB-4AD9-8A01-64E9D93F12A4}"/>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128CD2D-838C-476A-A66F-D42B62B8413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42674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FF3D4-84E2-4DF1-A864-162321586848}"/>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62600CBB-FEF2-47C6-BAA6-221B668D25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982948F2-1B55-42FB-8AC5-95F86F5B4B2C}"/>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a:extLst>
              <a:ext uri="{FF2B5EF4-FFF2-40B4-BE49-F238E27FC236}">
                <a16:creationId xmlns:a16="http://schemas.microsoft.com/office/drawing/2014/main" id="{509E170C-7BED-4308-8982-B3EC05F91543}"/>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B9689FB4-F1A7-4483-A21A-2FB48A0B937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194863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4A2F-C847-4941-8C52-7095AD2E24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F4294D4B-50FE-4FAC-93ED-140BD3E48B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1A63E7-35FA-4EE9-8C01-D4C3227A2CA3}"/>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a:extLst>
              <a:ext uri="{FF2B5EF4-FFF2-40B4-BE49-F238E27FC236}">
                <a16:creationId xmlns:a16="http://schemas.microsoft.com/office/drawing/2014/main" id="{C23F896C-C140-4074-8D59-91B5C6BCC88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9C7464D9-4130-4DF5-A57F-CA2EB4A15B4F}"/>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29364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4BEC-A4FC-4B31-9DFB-4961CA5D6C0E}"/>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8058B460-E641-44C9-83E2-E911BBE6E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42B6D1FE-7310-4619-8412-C32978FA49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EE21F46E-5436-44FB-AED0-D4F9A6753DE5}"/>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a:extLst>
              <a:ext uri="{FF2B5EF4-FFF2-40B4-BE49-F238E27FC236}">
                <a16:creationId xmlns:a16="http://schemas.microsoft.com/office/drawing/2014/main" id="{C9CFEAF4-E593-4F32-BD3F-0D0EA96E2DD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AD30FD-0C6C-40B4-91A3-88B30D780BD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07931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16BE-4641-44A9-8E30-6D61032565FF}"/>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E26F799E-5F94-403A-AF41-21F2AE8D30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6358D4-385A-49FC-A8F4-901A71579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4DC31761-596F-4241-82C2-787F4BA684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9B01FA-0A34-4A8B-8D9A-90C3D7062D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814CB510-EC7E-48D1-BF30-710D84845780}"/>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8" name="Footer Placeholder 7">
            <a:extLst>
              <a:ext uri="{FF2B5EF4-FFF2-40B4-BE49-F238E27FC236}">
                <a16:creationId xmlns:a16="http://schemas.microsoft.com/office/drawing/2014/main" id="{45B02E8A-D7F3-43BD-9046-11C26176C58A}"/>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8CFE9123-A000-47D3-BB77-D8FC020A29AC}"/>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99564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82D0-DFB4-4FF1-935F-D26BB8A99A30}"/>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B86DA2D8-7D59-4A4A-AB3E-071105505CA8}"/>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4" name="Footer Placeholder 3">
            <a:extLst>
              <a:ext uri="{FF2B5EF4-FFF2-40B4-BE49-F238E27FC236}">
                <a16:creationId xmlns:a16="http://schemas.microsoft.com/office/drawing/2014/main" id="{304B968E-D0B9-4D0A-B5E4-32C4C8460EE2}"/>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72465E69-E164-4983-96DF-30D8053966F3}"/>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4121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783085-B316-46A5-B1EB-3A2CFED34745}"/>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3" name="Footer Placeholder 2">
            <a:extLst>
              <a:ext uri="{FF2B5EF4-FFF2-40B4-BE49-F238E27FC236}">
                <a16:creationId xmlns:a16="http://schemas.microsoft.com/office/drawing/2014/main" id="{ECF289F7-1BAC-434D-9586-8F2BA3B81C77}"/>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11319E51-0BFC-46EA-AF81-CD9079638269}"/>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6436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EAB0-035F-472F-9B70-11FB6AF45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6657DF85-1390-4D40-A01F-B867C95580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21845E4B-A591-4586-89E2-5EACB9B14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37B7EE-3804-496C-828E-5EC9BF5A8285}"/>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a:extLst>
              <a:ext uri="{FF2B5EF4-FFF2-40B4-BE49-F238E27FC236}">
                <a16:creationId xmlns:a16="http://schemas.microsoft.com/office/drawing/2014/main" id="{F51AFC25-A1B1-4FD3-9C2B-37ABF194B172}"/>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E3989A4C-C955-40EA-8670-8C036235B802}"/>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91564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46E3-56A5-4043-B5F9-AA1A65A10F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358CC954-547E-4F35-AF26-84CCCAC60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D02E54D2-3021-44B3-A9EE-38BDFD3FD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5AD6A9-AD88-40BD-816A-6128F50C8199}"/>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a:extLst>
              <a:ext uri="{FF2B5EF4-FFF2-40B4-BE49-F238E27FC236}">
                <a16:creationId xmlns:a16="http://schemas.microsoft.com/office/drawing/2014/main" id="{E66B1EC4-FC15-4789-A556-8492FE6DA920}"/>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557A9A71-56FF-45AE-A840-52D173A4BB85}"/>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02717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CF62D-5C93-467A-B298-467C68305F96}"/>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34AF17F8-1791-4C52-A843-8F254E20E1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0EB201CE-D015-4275-B9EA-80E969933D7E}"/>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a:extLst>
              <a:ext uri="{FF2B5EF4-FFF2-40B4-BE49-F238E27FC236}">
                <a16:creationId xmlns:a16="http://schemas.microsoft.com/office/drawing/2014/main" id="{ED563524-AF84-4B10-BF41-2429745AC3A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F256EA96-63C7-422A-8343-3C1DDC574E68}"/>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752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3ABFD7-3E2D-4981-A3D1-CB1BA6B18C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A6605D12-FE1E-4DC5-B94F-36116DA0D9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C4D2F48E-5A74-4F4C-8655-C495B76254DA}"/>
              </a:ext>
            </a:extLst>
          </p:cNvPr>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a:extLst>
              <a:ext uri="{FF2B5EF4-FFF2-40B4-BE49-F238E27FC236}">
                <a16:creationId xmlns:a16="http://schemas.microsoft.com/office/drawing/2014/main" id="{6B6CBB90-6024-4F77-8586-D756054B52C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58AA5381-D295-4328-BDBF-37BF5224A66A}"/>
              </a:ext>
            </a:extLst>
          </p:cNvPr>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527893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89843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42970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305426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776370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22/11/24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94398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22/11/24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03114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22/11/24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80475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8302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272028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013945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43511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67785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783023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941362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447978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22/11/24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938908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22/11/24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873924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22/11/24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7227326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099217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63487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4531662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728986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47145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26913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1849269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9875144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2494F-AED6-4AAA-A074-F1FBE823607F}" type="datetimeFigureOut">
              <a:rPr lang="id-ID" smtClean="0"/>
              <a:t>22/11/24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8874409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2494F-AED6-4AAA-A074-F1FBE823607F}" type="datetimeFigureOut">
              <a:rPr lang="id-ID" smtClean="0"/>
              <a:t>22/11/24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3522830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494F-AED6-4AAA-A074-F1FBE823607F}" type="datetimeFigureOut">
              <a:rPr lang="id-ID" smtClean="0"/>
              <a:t>22/11/24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6999332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2608175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2494F-AED6-4AAA-A074-F1FBE823607F}" type="datetimeFigureOut">
              <a:rPr lang="id-ID" smtClean="0"/>
              <a:t>22/11/24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651882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564001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2494F-AED6-4AAA-A074-F1FBE823607F}" type="datetimeFigureOut">
              <a:rPr lang="id-ID" smtClean="0"/>
              <a:t>22/11/24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AFDA00A-C7A2-4BD1-9C20-843B6511027B}" type="slidenum">
              <a:rPr lang="id-ID" smtClean="0"/>
              <a:t>‹#›</a:t>
            </a:fld>
            <a:endParaRPr lang="id-ID"/>
          </a:p>
        </p:txBody>
      </p:sp>
    </p:spTree>
    <p:extLst>
      <p:ext uri="{BB962C8B-B14F-4D97-AF65-F5344CB8AC3E}">
        <p14:creationId xmlns:p14="http://schemas.microsoft.com/office/powerpoint/2010/main" val="30874963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20283"/>
            <a:ext cx="6908800" cy="980017"/>
          </a:xfrm>
        </p:spPr>
        <p:txBody>
          <a:bodyPr/>
          <a:lstStyle/>
          <a:p>
            <a:r>
              <a:rPr lang="en-US"/>
              <a:t>Click to edit Master title style</a:t>
            </a:r>
          </a:p>
        </p:txBody>
      </p:sp>
      <p:sp>
        <p:nvSpPr>
          <p:cNvPr id="3" name="Subtitle 2"/>
          <p:cNvSpPr>
            <a:spLocks noGrp="1"/>
          </p:cNvSpPr>
          <p:nvPr>
            <p:ph type="subTitle" idx="1"/>
          </p:nvPr>
        </p:nvSpPr>
        <p:spPr>
          <a:xfrm>
            <a:off x="1219200" y="2590800"/>
            <a:ext cx="56896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23954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436979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056" y="2937934"/>
            <a:ext cx="69088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642056" y="1937809"/>
            <a:ext cx="69088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92767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06400" y="1066800"/>
            <a:ext cx="3589867"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131733" y="1066800"/>
            <a:ext cx="3589867"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82825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06400" y="1023409"/>
            <a:ext cx="3591278"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406400" y="1449917"/>
            <a:ext cx="3591278"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128912" y="1023409"/>
            <a:ext cx="359268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4128912" y="1449917"/>
            <a:ext cx="359268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288110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710788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29528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6400" y="182033"/>
            <a:ext cx="2674056"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3177822" y="182034"/>
            <a:ext cx="4543778"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06400" y="956734"/>
            <a:ext cx="2674056"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47944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93145" y="3200400"/>
            <a:ext cx="48768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593145" y="408517"/>
            <a:ext cx="48768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593145" y="3578225"/>
            <a:ext cx="48768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895473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607198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92800" y="183092"/>
            <a:ext cx="18288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06400" y="183092"/>
            <a:ext cx="5350933"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88429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0E62A1-1E86-40B3-B14B-70E2AE46F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688C0E1-F356-4886-BEC5-FCE25F48B3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4CCFDD37-CA15-4269-B3F9-463CB43151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22/11/24</a:t>
            </a:fld>
            <a:endParaRPr lang="id-ID"/>
          </a:p>
        </p:txBody>
      </p:sp>
      <p:sp>
        <p:nvSpPr>
          <p:cNvPr id="5" name="Footer Placeholder 4">
            <a:extLst>
              <a:ext uri="{FF2B5EF4-FFF2-40B4-BE49-F238E27FC236}">
                <a16:creationId xmlns:a16="http://schemas.microsoft.com/office/drawing/2014/main" id="{203E02A2-36BD-47F2-B0C4-9EC81561D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E244C409-EB68-4644-A802-3BF07B1D0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963014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22/11/24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97736617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22/11/24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3894025082"/>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2494F-AED6-4AAA-A074-F1FBE823607F}" type="datetimeFigureOut">
              <a:rPr lang="id-ID" smtClean="0"/>
              <a:t>22/11/24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DA00A-C7A2-4BD1-9C20-843B6511027B}" type="slidenum">
              <a:rPr lang="id-ID" smtClean="0"/>
              <a:t>‹#›</a:t>
            </a:fld>
            <a:endParaRPr lang="id-ID"/>
          </a:p>
        </p:txBody>
      </p:sp>
    </p:spTree>
    <p:extLst>
      <p:ext uri="{BB962C8B-B14F-4D97-AF65-F5344CB8AC3E}">
        <p14:creationId xmlns:p14="http://schemas.microsoft.com/office/powerpoint/2010/main" val="262181258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6400" y="183092"/>
            <a:ext cx="73152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06400" y="1066800"/>
            <a:ext cx="73152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06400" y="4237567"/>
            <a:ext cx="1896533"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11/22/24</a:t>
            </a:fld>
            <a:endParaRPr lang="en-US"/>
          </a:p>
        </p:txBody>
      </p:sp>
      <p:sp>
        <p:nvSpPr>
          <p:cNvPr id="5" name="Footer Placeholder 4"/>
          <p:cNvSpPr>
            <a:spLocks noGrp="1"/>
          </p:cNvSpPr>
          <p:nvPr>
            <p:ph type="ftr" sz="quarter" idx="3"/>
          </p:nvPr>
        </p:nvSpPr>
        <p:spPr>
          <a:xfrm>
            <a:off x="2777067" y="4237567"/>
            <a:ext cx="2573867"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825067" y="4237567"/>
            <a:ext cx="1896533"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95626821"/>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3.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6.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1.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6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79.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1.xml"/></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7.xml"/></Relationships>
</file>

<file path=ppt/slides/_rels/slide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9.jpeg"/></Relationships>
</file>

<file path=ppt/slides/_rels/slide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0.jpeg"/></Relationships>
</file>

<file path=ppt/slides/_rels/slide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1.jpeg"/></Relationships>
</file>

<file path=ppt/slides/_rels/slide9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2.jpeg"/></Relationships>
</file>

<file path=ppt/slides/_rels/slide9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3.jpeg"/></Relationships>
</file>

<file path=ppt/slides/_rels/slide10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4.jpeg"/></Relationships>
</file>

<file path=ppt/slides/_rels/slide10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5.jpeg"/></Relationships>
</file>

<file path=ppt/slides/_rels/slide10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6.jpeg"/></Relationships>
</file>

<file path=ppt/slides/_rels/slide1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7.jpeg"/></Relationships>
</file>

<file path=ppt/slides/_rels/slide10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8.jpeg"/></Relationships>
</file>

<file path=ppt/slides/_rels/slide10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19.jpeg"/></Relationships>
</file>

<file path=ppt/slides/_rels/slide10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0.jpeg"/></Relationships>
</file>

<file path=ppt/slides/_rels/slide10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1.jpeg"/></Relationships>
</file>

<file path=ppt/slides/_rels/slide10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2.jpeg"/></Relationships>
</file>

<file path=ppt/slides/_rels/slide10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3.jpeg"/></Relationships>
</file>

<file path=ppt/slides/_rels/slide1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4.jpeg"/></Relationships>
</file>

<file path=ppt/slides/_rels/slide1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5.jpeg"/></Relationships>
</file>

<file path=ppt/slides/_rels/slide1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6.jpeg"/></Relationships>
</file>

<file path=ppt/slides/_rels/slide1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7.jpeg"/></Relationships>
</file>

<file path=ppt/slides/_rels/slide1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8.jpeg"/></Relationships>
</file>

<file path=ppt/slides/_rels/slide1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29.jpeg"/></Relationships>
</file>

<file path=ppt/slides/_rels/slide1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0.jpeg"/></Relationships>
</file>

<file path=ppt/slides/_rels/slide1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1.jpeg"/></Relationships>
</file>

<file path=ppt/slides/_rels/slide1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2.jpeg"/></Relationships>
</file>

<file path=ppt/slides/_rels/slide1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3.jpeg"/></Relationships>
</file>

<file path=ppt/slides/_rels/slide1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4.jpeg"/></Relationships>
</file>

<file path=ppt/slides/_rels/slide1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5.jpeg"/></Relationships>
</file>

<file path=ppt/slides/_rels/slide1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6.jpeg"/></Relationships>
</file>

<file path=ppt/slides/_rels/slide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7.jpeg"/></Relationships>
</file>

<file path=ppt/slides/_rels/slide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8.jpeg"/></Relationships>
</file>

<file path=ppt/slides/_rels/slide1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39.jpeg"/></Relationships>
</file>

<file path=ppt/slides/_rels/slide1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40.jpeg"/></Relationships>
</file>

<file path=ppt/slides/_rels/slide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1.xml"/><Relationship Id="rId4" Type="http://schemas.openxmlformats.org/officeDocument/2006/relationships/image" Target="../media/image41.jpe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9.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3.xml"/></Relationships>
</file>

<file path=ppt/slides/_rels/slide1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4.xml"/><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5.xml"/><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6.xml"/><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7.xml"/><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9.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1.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4.xml"/></Relationships>
</file>

<file path=ppt/slides/_rels/slide1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9.xml"/></Relationships>
</file>

<file path=ppt/slides/_rels/slide1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14.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34.xml"/></Relationships>
</file>

<file path=ppt/slides/_rels/slide156.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16.xml"/></Relationships>
</file>

<file path=ppt/slides/_rels/slide157.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17.xml"/></Relationships>
</file>

<file path=ppt/slides/_rels/slide15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15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16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18.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20.xml"/></Relationships>
</file>

<file path=ppt/slides/_rels/slide1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25.xml"/></Relationships>
</file>

<file path=ppt/slides/_rels/slide1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30.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7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31.xml"/></Relationships>
</file>

<file path=ppt/slides/_rels/slide1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2.xml"/><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3.xml"/><Relationship Id="rId1" Type="http://schemas.openxmlformats.org/officeDocument/2006/relationships/slideLayout" Target="../slideLayouts/slideLayout12.xml"/></Relationships>
</file>

<file path=ppt/slides/_rels/slide17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34.xml"/></Relationships>
</file>

<file path=ppt/slides/_rels/slide17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35.xml"/></Relationships>
</file>

<file path=ppt/slides/_rels/slide1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6.xml"/><Relationship Id="rId1" Type="http://schemas.openxmlformats.org/officeDocument/2006/relationships/slideLayout" Target="../slideLayouts/slideLayout12.xml"/></Relationships>
</file>

<file path=ppt/slides/_rels/slide18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37.xml"/></Relationships>
</file>

<file path=ppt/slides/_rels/slide1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8.xml"/><Relationship Id="rId1" Type="http://schemas.openxmlformats.org/officeDocument/2006/relationships/slideLayout" Target="../slideLayouts/slideLayout1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7604492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3800992D-1A4A-1AF1-F0B2-6E5162C6A29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7542406F-60E5-4178-9940-A8978F1E79E4}"/>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EFEB16A0-434F-4A55-A571-EFA89ACD0694}"/>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854902E9-394C-493F-AAE5-0F19767239F1}"/>
                </a:ext>
              </a:extLst>
            </p:cNvPr>
            <p:cNvSpPr/>
            <p:nvPr/>
          </p:nvSpPr>
          <p:spPr>
            <a:xfrm>
              <a:off x="3547772" y="5594910"/>
              <a:ext cx="3828504" cy="400110"/>
            </a:xfrm>
            <a:prstGeom prst="rect">
              <a:avLst/>
            </a:prstGeom>
            <a:noFill/>
          </p:spPr>
          <p:txBody>
            <a:bodyPr wrap="square" lIns="91440" tIns="45720" rIns="91440" bIns="45720">
              <a:spAutoFit/>
            </a:bodyPr>
            <a:lstStyle/>
            <a:p>
              <a:r>
                <a:rPr lang="en-US" sz="2000" cap="none" spc="0" dirty="0">
                  <a:ln w="0"/>
                  <a:solidFill>
                    <a:schemeClr val="bg1"/>
                  </a:solidFill>
                  <a:latin typeface="Montserrat SemiBold" panose="00000700000000000000" pitchFamily="2" charset="0"/>
                </a:rPr>
                <a:t>St. GOAR DOHOT MARGA</a:t>
              </a:r>
              <a:endParaRPr lang="id-ID" sz="2000" cap="none" spc="0" dirty="0">
                <a:ln w="0"/>
                <a:solidFill>
                  <a:schemeClr val="bg1"/>
                </a:solidFill>
                <a:latin typeface="Montserrat SemiBold" panose="00000700000000000000" pitchFamily="2" charset="0"/>
              </a:endParaRPr>
            </a:p>
          </p:txBody>
        </p:sp>
        <p:sp>
          <p:nvSpPr>
            <p:cNvPr id="28" name="Rectangle 27">
              <a:extLst>
                <a:ext uri="{FF2B5EF4-FFF2-40B4-BE49-F238E27FC236}">
                  <a16:creationId xmlns:a16="http://schemas.microsoft.com/office/drawing/2014/main" id="{08508F71-ED78-4BC3-832A-C78930F1B964}"/>
                </a:ext>
              </a:extLst>
            </p:cNvPr>
            <p:cNvSpPr/>
            <p:nvPr/>
          </p:nvSpPr>
          <p:spPr>
            <a:xfrm>
              <a:off x="3547769" y="5882545"/>
              <a:ext cx="3828504" cy="276999"/>
            </a:xfrm>
            <a:prstGeom prst="rect">
              <a:avLst/>
            </a:prstGeom>
            <a:noFill/>
          </p:spPr>
          <p:txBody>
            <a:bodyPr wrap="square" lIns="91440" tIns="45720" rIns="91440" bIns="45720">
              <a:spAutoFit/>
            </a:bodyPr>
            <a:lstStyle/>
            <a:p>
              <a:r>
                <a:rPr lang="en-ID" sz="1200" i="1" cap="none" noProof="1">
                  <a:ln w="0"/>
                  <a:solidFill>
                    <a:schemeClr val="bg1"/>
                  </a:solidFill>
                  <a:latin typeface="Montserrat" panose="00000500000000000000" pitchFamily="2" charset="0"/>
                </a:rPr>
                <a:t>Sintua di HKBP Ressort Jatinegara</a:t>
              </a:r>
              <a:endParaRPr lang="id-ID" sz="1200" i="1" cap="none" noProof="1">
                <a:ln w="0"/>
                <a:solidFill>
                  <a:schemeClr val="bg1"/>
                </a:solidFill>
                <a:latin typeface="Montserrat" panose="00000500000000000000" pitchFamily="2" charset="0"/>
              </a:endParaRPr>
            </a:p>
          </p:txBody>
        </p:sp>
      </p:grpSp>
    </p:spTree>
    <p:extLst>
      <p:ext uri="{BB962C8B-B14F-4D97-AF65-F5344CB8AC3E}">
        <p14:creationId xmlns:p14="http://schemas.microsoft.com/office/powerpoint/2010/main" val="9861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4A483-B26A-00F9-09DA-909DD43E1AE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FD26204-B63C-EF9E-8C0A-1C5699354B0E}"/>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31192980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EB0F8-55B7-3F44-F804-1553289E744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D2DCF6A-2316-D634-B411-EE31CF512D1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AF9BE1B-54FB-1D27-AC38-BA9A48F3D78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57629442-2C0E-C5E1-B6BF-F86862171A48}"/>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uluan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1D895270-81B2-9357-D434-424F7F338BD3}"/>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CD6EAAA2-AFD4-9E99-A941-46CC9B74A19F}"/>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827EE96-CB91-989A-0184-DED749FA3239}"/>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2FF945B-A6E4-6CB6-8A57-1C8CFA6B5B86}"/>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2EC6ED5B-BAC4-62DD-FB05-AE0728D015A7}"/>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035614B-6627-9318-D2D3-9B81DBE822A1}"/>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78554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20E8-8B25-3594-3FD3-A531EF04761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4CC20A3-DFB0-6B59-879D-1E187D9951B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8AF284A-E1A4-298E-0FFD-2995FE6DDB4B}"/>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bg1">
                  <a:lumMod val="85000"/>
                </a:schemeClr>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71468D9D-57AA-403B-D263-7876C9615101}"/>
              </a:ext>
            </a:extLst>
          </p:cNvPr>
          <p:cNvSpPr>
            <a:spLocks noGrp="1" noRot="1" noMove="1" noResize="1" noEditPoints="1" noAdjustHandles="1" noChangeArrowheads="1" noChangeShapeType="1"/>
          </p:cNvSpPr>
          <p:nvPr/>
        </p:nvSpPr>
        <p:spPr>
          <a:xfrm>
            <a:off x="1131528" y="5008797"/>
            <a:ext cx="827819"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huria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35CB234D-3667-3279-1D90-31D8A7129FF5}"/>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FF6F1E2E-3D19-413B-365F-4A21C8DFC72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64C5FD6-8807-DF7C-244A-EE684E3833CD}"/>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AE62645-E3FD-E9D8-AF74-A064153B8997}"/>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783AD5F-CA79-FD6C-E148-DADF115385D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BCD54E58-AF7A-845D-BE38-089860F12091}"/>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1" u="none" strike="noStrike" kern="1200" cap="none" spc="0" normalizeH="0" baseline="0" noProof="0" dirty="0">
                <a:ln w="0"/>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1" u="none" strike="noStrike" kern="1200" cap="none" spc="0" normalizeH="0" baseline="0" noProof="0" dirty="0">
                <a:ln w="0"/>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315882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2855211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9589C-46A8-694A-CA1C-0DE957C77E81}"/>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5121D3E3-4CEF-CD94-C0CC-98E224C3983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363D484A-72E9-0981-2640-9279B4B2F9AD}"/>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27AF7E93-B1F8-A769-19D3-6197D105182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B90634CA-C334-1E26-C40A-A6EB564ADA44}"/>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1EE9BA95-2067-FFFC-4673-F655A18E9E39}"/>
                </a:ext>
              </a:extLst>
            </p:cNvPr>
            <p:cNvSpPr/>
            <p:nvPr/>
          </p:nvSpPr>
          <p:spPr>
            <a:xfrm>
              <a:off x="3547772" y="5594910"/>
              <a:ext cx="3828504" cy="400110"/>
            </a:xfrm>
            <a:prstGeom prst="rect">
              <a:avLst/>
            </a:prstGeom>
            <a:noFill/>
          </p:spPr>
          <p:txBody>
            <a:bodyPr wrap="square" lIns="91440" tIns="45720" rIns="91440" bIns="45720">
              <a:spAutoFit/>
            </a:bodyPr>
            <a:lstStyle/>
            <a:p>
              <a:r>
                <a:rPr lang="en-US" sz="2000" cap="none" spc="0" dirty="0">
                  <a:ln w="0"/>
                  <a:solidFill>
                    <a:schemeClr val="bg1"/>
                  </a:solidFill>
                  <a:latin typeface="Montserrat SemiBold" panose="00000700000000000000" pitchFamily="2" charset="0"/>
                </a:rPr>
                <a:t>GOAR NI ENDE</a:t>
              </a:r>
              <a:endParaRPr lang="id-ID" sz="2000" cap="none" spc="0" dirty="0">
                <a:ln w="0"/>
                <a:solidFill>
                  <a:schemeClr val="bg1"/>
                </a:solidFill>
                <a:latin typeface="Montserrat SemiBold" panose="00000700000000000000" pitchFamily="2" charset="0"/>
              </a:endParaRPr>
            </a:p>
          </p:txBody>
        </p:sp>
        <p:sp>
          <p:nvSpPr>
            <p:cNvPr id="28" name="Rectangle 27">
              <a:extLst>
                <a:ext uri="{FF2B5EF4-FFF2-40B4-BE49-F238E27FC236}">
                  <a16:creationId xmlns:a16="http://schemas.microsoft.com/office/drawing/2014/main" id="{EF678F98-3885-91B5-DEC8-2C27461C837F}"/>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p>
          </p:txBody>
        </p:sp>
      </p:grpSp>
    </p:spTree>
    <p:extLst>
      <p:ext uri="{BB962C8B-B14F-4D97-AF65-F5344CB8AC3E}">
        <p14:creationId xmlns:p14="http://schemas.microsoft.com/office/powerpoint/2010/main" val="238547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FCE3353-31B6-4E0B-B08D-01F824E02C9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3883AAA7-9B31-4E11-9030-5A1E1B776093}"/>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1</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CEBFB613-A8E6-6FA7-2F86-E62DC39CB5D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18C2F43-5253-66F2-C3F3-CBF1B1B1CD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9676D25-7806-C01C-299F-D68840A576D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8A16A0C0-81F7-BDA9-3E79-E9B8D82784F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lose up of a flower&#10;&#10;Description automatically generated">
            <a:extLst>
              <a:ext uri="{FF2B5EF4-FFF2-40B4-BE49-F238E27FC236}">
                <a16:creationId xmlns:a16="http://schemas.microsoft.com/office/drawing/2014/main" id="{9AAA67FD-7CBE-7D6A-4CAB-D456719D27B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9C35FE96-29D3-4A50-94E7-95A0C76BF0D5}"/>
              </a:ext>
            </a:extLst>
          </p:cNvPr>
          <p:cNvSpPr/>
          <p:nvPr/>
        </p:nvSpPr>
        <p:spPr>
          <a:xfrm>
            <a:off x="3394780" y="5311609"/>
            <a:ext cx="5402440" cy="954107"/>
          </a:xfrm>
          <a:prstGeom prst="rect">
            <a:avLst/>
          </a:prstGeom>
          <a:noFill/>
        </p:spPr>
        <p:txBody>
          <a:bodyPr wrap="none" lIns="91440" tIns="45720" rIns="91440" bIns="45720" anchor="ctr">
            <a:spAutoFit/>
          </a:bodyPr>
          <a:lstStyle/>
          <a:p>
            <a:pPr algn="ctr"/>
            <a:r>
              <a:rPr lang="da-DK" sz="2800" cap="none" spc="0" dirty="0">
                <a:ln w="0"/>
                <a:solidFill>
                  <a:schemeClr val="bg1"/>
                </a:solidFill>
                <a:latin typeface="Montserrat SemiBold" panose="00000700000000000000" pitchFamily="2" charset="0"/>
              </a:rPr>
              <a:t>Lorem ipsum dolor sit amet,</a:t>
            </a:r>
          </a:p>
          <a:p>
            <a:pPr algn="ctr"/>
            <a:r>
              <a:rPr lang="fi-FI" sz="2800" cap="none" spc="0" dirty="0">
                <a:ln w="0"/>
                <a:solidFill>
                  <a:schemeClr val="bg1"/>
                </a:solidFill>
                <a:latin typeface="Montserrat SemiBold" panose="00000700000000000000" pitchFamily="2" charset="0"/>
              </a:rPr>
              <a:t>consectetur adipiscing elit,</a:t>
            </a:r>
          </a:p>
        </p:txBody>
      </p:sp>
    </p:spTree>
    <p:extLst>
      <p:ext uri="{BB962C8B-B14F-4D97-AF65-F5344CB8AC3E}">
        <p14:creationId xmlns:p14="http://schemas.microsoft.com/office/powerpoint/2010/main" val="4953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90406-A371-0188-2110-E62129105EC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928EA71-03C8-C632-40DB-25DDC946DD9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788C0A43-8743-1927-8EFC-28CA633AD806}"/>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D89BBE75-92C1-AF1D-A52E-FD0314ECFA0D}"/>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59C9D4D8-A6FE-57A2-90A6-177437A0C64B}"/>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E9A34434-C469-CFBB-0E48-4FF518C2B0E7}"/>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8B87F08F-0507-82C9-6E9D-99F7AD82FAE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BE6ADA4E-E5BB-F303-A18F-282657EB3F23}"/>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lose up of a flower&#10;&#10;Description automatically generated">
            <a:extLst>
              <a:ext uri="{FF2B5EF4-FFF2-40B4-BE49-F238E27FC236}">
                <a16:creationId xmlns:a16="http://schemas.microsoft.com/office/drawing/2014/main" id="{9CB42478-416E-AEFF-9547-9CE8B7F2410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B957BF89-89D7-8F4B-E554-8D3159905E69}"/>
              </a:ext>
            </a:extLst>
          </p:cNvPr>
          <p:cNvSpPr/>
          <p:nvPr/>
        </p:nvSpPr>
        <p:spPr>
          <a:xfrm>
            <a:off x="2790448" y="5311609"/>
            <a:ext cx="6611105" cy="954107"/>
          </a:xfrm>
          <a:prstGeom prst="rect">
            <a:avLst/>
          </a:prstGeom>
          <a:noFill/>
        </p:spPr>
        <p:txBody>
          <a:bodyPr wrap="none" lIns="91440" tIns="45720" rIns="91440" bIns="45720" anchor="ctr">
            <a:spAutoFit/>
          </a:bodyPr>
          <a:lstStyle/>
          <a:p>
            <a:pPr algn="ctr"/>
            <a:r>
              <a:rPr lang="pt-BR" sz="2800" cap="none" spc="0" dirty="0" err="1">
                <a:ln w="0"/>
                <a:solidFill>
                  <a:schemeClr val="bg1"/>
                </a:solidFill>
                <a:latin typeface="Montserrat SemiBold" panose="00000700000000000000" pitchFamily="2" charset="0"/>
              </a:rPr>
              <a:t>sed</a:t>
            </a:r>
            <a:r>
              <a:rPr lang="pt-BR" sz="2800" cap="none" spc="0" dirty="0">
                <a:ln w="0"/>
                <a:solidFill>
                  <a:schemeClr val="bg1"/>
                </a:solidFill>
                <a:latin typeface="Montserrat SemiBold" panose="00000700000000000000" pitchFamily="2" charset="0"/>
              </a:rPr>
              <a:t> do </a:t>
            </a:r>
            <a:r>
              <a:rPr lang="pt-BR" sz="2800" cap="none" spc="0" dirty="0" err="1">
                <a:ln w="0"/>
                <a:solidFill>
                  <a:schemeClr val="bg1"/>
                </a:solidFill>
                <a:latin typeface="Montserrat SemiBold" panose="00000700000000000000" pitchFamily="2" charset="0"/>
              </a:rPr>
              <a:t>eiusmod</a:t>
            </a:r>
            <a:r>
              <a:rPr lang="pt-BR" sz="2800" cap="none" spc="0" dirty="0">
                <a:ln w="0"/>
                <a:solidFill>
                  <a:schemeClr val="bg1"/>
                </a:solidFill>
                <a:latin typeface="Montserrat SemiBold" panose="00000700000000000000" pitchFamily="2" charset="0"/>
              </a:rPr>
              <a:t> </a:t>
            </a:r>
            <a:r>
              <a:rPr lang="pt-BR" sz="2800" cap="none" spc="0" dirty="0" err="1">
                <a:ln w="0"/>
                <a:solidFill>
                  <a:schemeClr val="bg1"/>
                </a:solidFill>
                <a:latin typeface="Montserrat SemiBold" panose="00000700000000000000" pitchFamily="2" charset="0"/>
              </a:rPr>
              <a:t>tempor</a:t>
            </a:r>
            <a:r>
              <a:rPr lang="pt-BR" sz="2800" cap="none" spc="0" dirty="0">
                <a:ln w="0"/>
                <a:solidFill>
                  <a:schemeClr val="bg1"/>
                </a:solidFill>
                <a:latin typeface="Montserrat SemiBold" panose="00000700000000000000" pitchFamily="2" charset="0"/>
              </a:rPr>
              <a:t> </a:t>
            </a:r>
            <a:r>
              <a:rPr lang="pt-BR" sz="2800" cap="none" spc="0" dirty="0" err="1">
                <a:ln w="0"/>
                <a:solidFill>
                  <a:schemeClr val="bg1"/>
                </a:solidFill>
                <a:latin typeface="Montserrat SemiBold" panose="00000700000000000000" pitchFamily="2" charset="0"/>
              </a:rPr>
              <a:t>incididunt</a:t>
            </a:r>
            <a:endParaRPr lang="pt-BR" sz="2800" cap="none" spc="0" dirty="0">
              <a:ln w="0"/>
              <a:solidFill>
                <a:schemeClr val="bg1"/>
              </a:solidFill>
              <a:latin typeface="Montserrat SemiBold" panose="00000700000000000000" pitchFamily="2" charset="0"/>
            </a:endParaRPr>
          </a:p>
          <a:p>
            <a:pPr algn="ctr"/>
            <a:r>
              <a:rPr lang="id-ID" sz="2800" cap="none" spc="0" noProof="1">
                <a:ln w="0"/>
                <a:solidFill>
                  <a:schemeClr val="bg1"/>
                </a:solidFill>
                <a:latin typeface="Montserrat SemiBold" panose="00000700000000000000" pitchFamily="2" charset="0"/>
              </a:rPr>
              <a:t>ut</a:t>
            </a:r>
            <a:r>
              <a:rPr lang="fr-FR" sz="2800" cap="none" spc="0" dirty="0">
                <a:ln w="0"/>
                <a:solidFill>
                  <a:schemeClr val="bg1"/>
                </a:solidFill>
                <a:latin typeface="Montserrat SemiBold" panose="00000700000000000000" pitchFamily="2" charset="0"/>
              </a:rPr>
              <a:t> </a:t>
            </a:r>
            <a:r>
              <a:rPr lang="fr-FR" sz="2800" cap="none" spc="0" dirty="0" err="1">
                <a:ln w="0"/>
                <a:solidFill>
                  <a:schemeClr val="bg1"/>
                </a:solidFill>
                <a:latin typeface="Montserrat SemiBold" panose="00000700000000000000" pitchFamily="2" charset="0"/>
              </a:rPr>
              <a:t>labore</a:t>
            </a:r>
            <a:r>
              <a:rPr lang="fr-FR" sz="2800" cap="none" spc="0" dirty="0">
                <a:ln w="0"/>
                <a:solidFill>
                  <a:schemeClr val="bg1"/>
                </a:solidFill>
                <a:latin typeface="Montserrat SemiBold" panose="00000700000000000000" pitchFamily="2" charset="0"/>
              </a:rPr>
              <a:t> et </a:t>
            </a:r>
            <a:r>
              <a:rPr lang="fr-FR" sz="2800" cap="none" spc="0" dirty="0" err="1">
                <a:ln w="0"/>
                <a:solidFill>
                  <a:schemeClr val="bg1"/>
                </a:solidFill>
                <a:latin typeface="Montserrat SemiBold" panose="00000700000000000000" pitchFamily="2" charset="0"/>
              </a:rPr>
              <a:t>dolore</a:t>
            </a:r>
            <a:r>
              <a:rPr lang="fr-FR" sz="2800" cap="none" spc="0" dirty="0">
                <a:ln w="0"/>
                <a:solidFill>
                  <a:schemeClr val="bg1"/>
                </a:solidFill>
                <a:latin typeface="Montserrat SemiBold" panose="00000700000000000000" pitchFamily="2" charset="0"/>
              </a:rPr>
              <a:t> magna </a:t>
            </a:r>
            <a:r>
              <a:rPr lang="fr-FR" sz="2800" cap="none" spc="0" dirty="0" err="1">
                <a:ln w="0"/>
                <a:solidFill>
                  <a:schemeClr val="bg1"/>
                </a:solidFill>
                <a:latin typeface="Montserrat SemiBold" panose="00000700000000000000" pitchFamily="2" charset="0"/>
              </a:rPr>
              <a:t>aliqua</a:t>
            </a:r>
            <a:r>
              <a:rPr lang="fr-FR" sz="2800" cap="none" spc="0" dirty="0">
                <a:ln w="0"/>
                <a:solidFill>
                  <a:schemeClr val="bg1"/>
                </a:solidFill>
                <a:latin typeface="Montserrat SemiBold" panose="00000700000000000000" pitchFamily="2" charset="0"/>
              </a:rPr>
              <a:t>.</a:t>
            </a:r>
          </a:p>
        </p:txBody>
      </p:sp>
    </p:spTree>
    <p:extLst>
      <p:ext uri="{BB962C8B-B14F-4D97-AF65-F5344CB8AC3E}">
        <p14:creationId xmlns:p14="http://schemas.microsoft.com/office/powerpoint/2010/main" val="2744207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280DF-17DA-2281-2246-3467060FF1A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3417E14-578F-5722-0A89-033D7963940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B7DA9157-3D9A-E8F1-3071-CC3B8F0318B6}"/>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11D9EAC0-3CD0-A6E5-A271-03746D126371}"/>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2</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FA4503EE-70B9-BB57-18F7-33C80547C82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470EB6ED-AF10-B043-BC7D-07BD354C41F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B2AEE29D-ED5C-9960-66B7-68B58B299379}"/>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F1223CAB-60A3-E890-D5CC-D2CF0516848C}"/>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lose up of a flower&#10;&#10;Description automatically generated">
            <a:extLst>
              <a:ext uri="{FF2B5EF4-FFF2-40B4-BE49-F238E27FC236}">
                <a16:creationId xmlns:a16="http://schemas.microsoft.com/office/drawing/2014/main" id="{8C887445-7495-EA26-4487-C8A9F8FCCAC6}"/>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4F7DB033-8CF5-DE2A-D87D-916AD7D7FC30}"/>
              </a:ext>
            </a:extLst>
          </p:cNvPr>
          <p:cNvSpPr/>
          <p:nvPr/>
        </p:nvSpPr>
        <p:spPr>
          <a:xfrm>
            <a:off x="3394780" y="5311609"/>
            <a:ext cx="5402440" cy="954107"/>
          </a:xfrm>
          <a:prstGeom prst="rect">
            <a:avLst/>
          </a:prstGeom>
          <a:noFill/>
        </p:spPr>
        <p:txBody>
          <a:bodyPr wrap="none" lIns="91440" tIns="45720" rIns="91440" bIns="45720" anchor="ctr">
            <a:spAutoFit/>
          </a:bodyPr>
          <a:lstStyle/>
          <a:p>
            <a:pPr algn="ctr"/>
            <a:r>
              <a:rPr lang="da-DK" sz="2800" cap="none" spc="0" dirty="0">
                <a:ln w="0"/>
                <a:solidFill>
                  <a:schemeClr val="bg1"/>
                </a:solidFill>
                <a:latin typeface="Montserrat SemiBold" panose="00000700000000000000" pitchFamily="2" charset="0"/>
              </a:rPr>
              <a:t>Lorem ipsum dolor sit amet,</a:t>
            </a:r>
          </a:p>
          <a:p>
            <a:pPr algn="ctr"/>
            <a:r>
              <a:rPr lang="fi-FI" sz="2800" cap="none" spc="0" dirty="0">
                <a:ln w="0"/>
                <a:solidFill>
                  <a:schemeClr val="bg1"/>
                </a:solidFill>
                <a:latin typeface="Montserrat SemiBold" panose="00000700000000000000" pitchFamily="2" charset="0"/>
              </a:rPr>
              <a:t>consectetur adipiscing elit,</a:t>
            </a:r>
          </a:p>
        </p:txBody>
      </p:sp>
    </p:spTree>
    <p:extLst>
      <p:ext uri="{BB962C8B-B14F-4D97-AF65-F5344CB8AC3E}">
        <p14:creationId xmlns:p14="http://schemas.microsoft.com/office/powerpoint/2010/main" val="4002993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D488B-9B5B-A060-5FFC-E6FC342DAA8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67F6999-B88F-1E5C-83D1-2D9FDAD6B579}"/>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654C8491-9ADF-496D-8C02-A99C802306B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47C3A47B-06DD-4A89-BD8A-3B27E0B911B8}"/>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368E9B15-68CF-0654-D52D-C61503C92796}"/>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B9FD6DB8-ECCB-3776-8FE0-06F293B12528}"/>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33A75B94-4107-07B4-420B-3D5C984B9431}"/>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A53C288B-BE29-4FA7-F2F7-C79476CF89E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lose up of a flower&#10;&#10;Description automatically generated">
            <a:extLst>
              <a:ext uri="{FF2B5EF4-FFF2-40B4-BE49-F238E27FC236}">
                <a16:creationId xmlns:a16="http://schemas.microsoft.com/office/drawing/2014/main" id="{927387E5-6DCC-FD4A-D533-B6BEE2F6E4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CBE0DA54-3B24-31E6-AECF-F59167029AB6}"/>
              </a:ext>
            </a:extLst>
          </p:cNvPr>
          <p:cNvSpPr/>
          <p:nvPr/>
        </p:nvSpPr>
        <p:spPr>
          <a:xfrm>
            <a:off x="2790448" y="5311609"/>
            <a:ext cx="6611105" cy="954107"/>
          </a:xfrm>
          <a:prstGeom prst="rect">
            <a:avLst/>
          </a:prstGeom>
          <a:noFill/>
        </p:spPr>
        <p:txBody>
          <a:bodyPr wrap="none" lIns="91440" tIns="45720" rIns="91440" bIns="45720" anchor="ctr">
            <a:spAutoFit/>
          </a:bodyPr>
          <a:lstStyle/>
          <a:p>
            <a:pPr algn="ctr"/>
            <a:r>
              <a:rPr lang="pt-BR" sz="2800" cap="none" spc="0" dirty="0" err="1">
                <a:ln w="0"/>
                <a:solidFill>
                  <a:schemeClr val="bg1"/>
                </a:solidFill>
                <a:latin typeface="Montserrat SemiBold" panose="00000700000000000000" pitchFamily="2" charset="0"/>
              </a:rPr>
              <a:t>sed</a:t>
            </a:r>
            <a:r>
              <a:rPr lang="pt-BR" sz="2800" cap="none" spc="0" dirty="0">
                <a:ln w="0"/>
                <a:solidFill>
                  <a:schemeClr val="bg1"/>
                </a:solidFill>
                <a:latin typeface="Montserrat SemiBold" panose="00000700000000000000" pitchFamily="2" charset="0"/>
              </a:rPr>
              <a:t> do </a:t>
            </a:r>
            <a:r>
              <a:rPr lang="pt-BR" sz="2800" cap="none" spc="0" dirty="0" err="1">
                <a:ln w="0"/>
                <a:solidFill>
                  <a:schemeClr val="bg1"/>
                </a:solidFill>
                <a:latin typeface="Montserrat SemiBold" panose="00000700000000000000" pitchFamily="2" charset="0"/>
              </a:rPr>
              <a:t>eiusmod</a:t>
            </a:r>
            <a:r>
              <a:rPr lang="pt-BR" sz="2800" cap="none" spc="0" dirty="0">
                <a:ln w="0"/>
                <a:solidFill>
                  <a:schemeClr val="bg1"/>
                </a:solidFill>
                <a:latin typeface="Montserrat SemiBold" panose="00000700000000000000" pitchFamily="2" charset="0"/>
              </a:rPr>
              <a:t> </a:t>
            </a:r>
            <a:r>
              <a:rPr lang="pt-BR" sz="2800" cap="none" spc="0" dirty="0" err="1">
                <a:ln w="0"/>
                <a:solidFill>
                  <a:schemeClr val="bg1"/>
                </a:solidFill>
                <a:latin typeface="Montserrat SemiBold" panose="00000700000000000000" pitchFamily="2" charset="0"/>
              </a:rPr>
              <a:t>tempor</a:t>
            </a:r>
            <a:r>
              <a:rPr lang="pt-BR" sz="2800" cap="none" spc="0" dirty="0">
                <a:ln w="0"/>
                <a:solidFill>
                  <a:schemeClr val="bg1"/>
                </a:solidFill>
                <a:latin typeface="Montserrat SemiBold" panose="00000700000000000000" pitchFamily="2" charset="0"/>
              </a:rPr>
              <a:t> </a:t>
            </a:r>
            <a:r>
              <a:rPr lang="pt-BR" sz="2800" cap="none" spc="0" dirty="0" err="1">
                <a:ln w="0"/>
                <a:solidFill>
                  <a:schemeClr val="bg1"/>
                </a:solidFill>
                <a:latin typeface="Montserrat SemiBold" panose="00000700000000000000" pitchFamily="2" charset="0"/>
              </a:rPr>
              <a:t>incididunt</a:t>
            </a:r>
            <a:endParaRPr lang="pt-BR" sz="2800" cap="none" spc="0" dirty="0">
              <a:ln w="0"/>
              <a:solidFill>
                <a:schemeClr val="bg1"/>
              </a:solidFill>
              <a:latin typeface="Montserrat SemiBold" panose="00000700000000000000" pitchFamily="2" charset="0"/>
            </a:endParaRPr>
          </a:p>
          <a:p>
            <a:pPr algn="ctr"/>
            <a:r>
              <a:rPr lang="id-ID" sz="2800" cap="none" spc="0" noProof="1">
                <a:ln w="0"/>
                <a:solidFill>
                  <a:schemeClr val="bg1"/>
                </a:solidFill>
                <a:latin typeface="Montserrat SemiBold" panose="00000700000000000000" pitchFamily="2" charset="0"/>
              </a:rPr>
              <a:t>ut</a:t>
            </a:r>
            <a:r>
              <a:rPr lang="fr-FR" sz="2800" cap="none" spc="0" dirty="0">
                <a:ln w="0"/>
                <a:solidFill>
                  <a:schemeClr val="bg1"/>
                </a:solidFill>
                <a:latin typeface="Montserrat SemiBold" panose="00000700000000000000" pitchFamily="2" charset="0"/>
              </a:rPr>
              <a:t> </a:t>
            </a:r>
            <a:r>
              <a:rPr lang="fr-FR" sz="2800" cap="none" spc="0" dirty="0" err="1">
                <a:ln w="0"/>
                <a:solidFill>
                  <a:schemeClr val="bg1"/>
                </a:solidFill>
                <a:latin typeface="Montserrat SemiBold" panose="00000700000000000000" pitchFamily="2" charset="0"/>
              </a:rPr>
              <a:t>labore</a:t>
            </a:r>
            <a:r>
              <a:rPr lang="fr-FR" sz="2800" cap="none" spc="0" dirty="0">
                <a:ln w="0"/>
                <a:solidFill>
                  <a:schemeClr val="bg1"/>
                </a:solidFill>
                <a:latin typeface="Montserrat SemiBold" panose="00000700000000000000" pitchFamily="2" charset="0"/>
              </a:rPr>
              <a:t> et </a:t>
            </a:r>
            <a:r>
              <a:rPr lang="fr-FR" sz="2800" cap="none" spc="0" dirty="0" err="1">
                <a:ln w="0"/>
                <a:solidFill>
                  <a:schemeClr val="bg1"/>
                </a:solidFill>
                <a:latin typeface="Montserrat SemiBold" panose="00000700000000000000" pitchFamily="2" charset="0"/>
              </a:rPr>
              <a:t>dolore</a:t>
            </a:r>
            <a:r>
              <a:rPr lang="fr-FR" sz="2800" cap="none" spc="0" dirty="0">
                <a:ln w="0"/>
                <a:solidFill>
                  <a:schemeClr val="bg1"/>
                </a:solidFill>
                <a:latin typeface="Montserrat SemiBold" panose="00000700000000000000" pitchFamily="2" charset="0"/>
              </a:rPr>
              <a:t> magna </a:t>
            </a:r>
            <a:r>
              <a:rPr lang="fr-FR" sz="2800" cap="none" spc="0" dirty="0" err="1">
                <a:ln w="0"/>
                <a:solidFill>
                  <a:schemeClr val="bg1"/>
                </a:solidFill>
                <a:latin typeface="Montserrat SemiBold" panose="00000700000000000000" pitchFamily="2" charset="0"/>
              </a:rPr>
              <a:t>aliqua</a:t>
            </a:r>
            <a:r>
              <a:rPr lang="fr-FR" sz="2800" cap="none" spc="0" dirty="0">
                <a:ln w="0"/>
                <a:solidFill>
                  <a:schemeClr val="bg1"/>
                </a:solidFill>
                <a:latin typeface="Montserrat SemiBold" panose="00000700000000000000" pitchFamily="2" charset="0"/>
              </a:rPr>
              <a:t>.</a:t>
            </a:r>
          </a:p>
        </p:txBody>
      </p:sp>
    </p:spTree>
    <p:extLst>
      <p:ext uri="{BB962C8B-B14F-4D97-AF65-F5344CB8AC3E}">
        <p14:creationId xmlns:p14="http://schemas.microsoft.com/office/powerpoint/2010/main" val="387210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7DB3C-70D9-B317-0E5A-26B5843EEBB2}"/>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67ECED63-9581-8E61-5D2B-28FCEF8B784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2B9392B9-515E-3343-86AE-3EDFA34561EC}"/>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880985DA-E419-4CEE-697F-F0701D74AA6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7D7D79FA-8880-26BE-49C4-FFFA05ABA43C}"/>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FC6FF1F0-4437-39B5-5419-B94AC5588AD1}"/>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3FE861E1-39EC-547B-92A5-F29311F4CF54}"/>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03336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66E13-82BA-B4C3-AE4E-2A10B5B0810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6676104F-F47D-B44E-078A-E196598FAB1D}"/>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2994570-14FC-2EFE-2919-3AEAEB9643A4}"/>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B9E1CB5-C565-12C9-F3BF-3757F5654D9A}"/>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5CDE7DDF-E878-60FF-7407-0331FABD3966}"/>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25AA4A9-0C7A-C2C5-52EE-76AF061E5BBA}"/>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EEA77F2-CD08-73CF-7F00-28719EBBA380}"/>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EFEC1C2-55C4-3437-F31C-C238223185FE}"/>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E5E4CE14-1389-1615-DE7E-F43D0B11166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3EB59E9A-5BD7-1E15-489A-167E3BA9D403}"/>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
        <p:nvSpPr>
          <p:cNvPr id="3" name="Rectangle: Top Corners Rounded 10">
            <a:extLst>
              <a:ext uri="{FF2B5EF4-FFF2-40B4-BE49-F238E27FC236}">
                <a16:creationId xmlns:a16="http://schemas.microsoft.com/office/drawing/2014/main" id="{8395D0D5-CFD8-0F01-06B3-7837B73BCB2D}"/>
              </a:ext>
            </a:extLst>
          </p:cNvPr>
          <p:cNvSpPr>
            <a:spLocks/>
          </p:cNvSpPr>
          <p:nvPr/>
        </p:nvSpPr>
        <p:spPr>
          <a:xfrm>
            <a:off x="9672168" y="5007634"/>
            <a:ext cx="1746339"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jongjong</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2972653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94D5D-ED79-518A-859B-F8E447A5EA5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5A89E9C-ED5C-A68C-3D31-04C6B70C75A1}"/>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92D7F32-8D1E-A92D-9E17-B61DBD432BF3}"/>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EA8287FD-BC2A-B53B-0CAA-8CBC75F71B6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11D4780D-3F9D-8F1E-9B18-759AACB0DFCC}"/>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2D91BBA-1331-37F1-670F-8B1E02CDC68A}"/>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B482996-BC60-C2C6-2908-859D636C5CF9}"/>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034199B-65C9-6BB3-8CE7-9BF4624472B8}"/>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F76388E1-5605-CF7B-1BD3-197C4A0654B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8C86AAD3-C29E-A85B-5D1A-B42D548E457F}"/>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681778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56031346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C8B22-CB93-B1C4-C38E-F2BC393003CF}"/>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25A52A0C-C43B-3542-7B65-4DCB98150BA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F1F59EA2-2287-A7B7-8346-DD306517826F}"/>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BF70F13E-63B9-CE9F-1512-FE27EF34CF43}"/>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18471836-9CFF-54BD-5C78-13E58556B6C8}"/>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D0698669-D643-C300-CA49-750467AFFD37}"/>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VOTUM – INTROITUS</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764DF3F2-3EDA-29FF-AFA6-F82362587640}"/>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93487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90E55-C16C-1F03-ED06-A2280DED2C0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2015F80-FF65-5A03-8118-4A13CD4471A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2545AD3-FF68-04E9-B1D5-776E46F982D6}"/>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E3B14DA-C164-1972-022D-156F82EA8C33}"/>
              </a:ext>
            </a:extLst>
          </p:cNvPr>
          <p:cNvSpPr>
            <a:spLocks noGrp="1" noRot="1" noMove="1" noResize="1" noEditPoints="1" noAdjustHandles="1" noChangeArrowheads="1" noChangeShapeType="1"/>
          </p:cNvSpPr>
          <p:nvPr/>
        </p:nvSpPr>
        <p:spPr>
          <a:xfrm>
            <a:off x="1131528" y="5008797"/>
            <a:ext cx="2262506"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mangendehon</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107657E-E2A0-8412-0944-32485951C9EC}"/>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469E363C-DF1B-ADF9-1BDB-6EAA85EA907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3F4192-7163-5CD0-C232-FCDFA65C40A0}"/>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E543617-6ED0-8F02-C10B-8B1B702B6EB8}"/>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21AEF519-8876-0D52-6E0D-981029856F6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9CCCBF21-39C8-0FAA-DCAB-A33C5A484A7F}"/>
              </a:ext>
            </a:extLst>
          </p:cNvPr>
          <p:cNvSpPr/>
          <p:nvPr/>
        </p:nvSpPr>
        <p:spPr>
          <a:xfrm>
            <a:off x="3212039" y="5527052"/>
            <a:ext cx="5767926" cy="523220"/>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Halleluya</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Halleluya</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Halleluya</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a:t>
            </a:r>
          </a:p>
        </p:txBody>
      </p:sp>
    </p:spTree>
    <p:extLst>
      <p:ext uri="{BB962C8B-B14F-4D97-AF65-F5344CB8AC3E}">
        <p14:creationId xmlns:p14="http://schemas.microsoft.com/office/powerpoint/2010/main" val="409455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D216F-FB3E-7E77-7F65-303E57F22BD8}"/>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2C17ED82-75D6-CA2B-5568-A73E0B198AB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DD22DE96-AF5C-514C-BA63-454754F41B6B}"/>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252E3884-B064-31C9-71EA-5DD07C644CD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8423C3AB-35C5-02B6-F7E0-A69BE7290A04}"/>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7B22D7D1-ADE2-5563-D9E8-90FFC00079D4}"/>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PAMUHAI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574D613E-3FF7-AC04-27B9-39A084FCE6C9}"/>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80022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3EB9D-2F2D-1E68-499F-AD3A98CAF64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71BBDFA-02AE-2A24-2FAE-09EA7EE44EA2}"/>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254B4C54-44E3-992E-815E-C1C284F47A77}"/>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5DB0E671-0687-0FB5-3CB7-AD06EB4695A0}"/>
              </a:ext>
            </a:extLst>
          </p:cNvPr>
          <p:cNvSpPr>
            <a:spLocks/>
          </p:cNvSpPr>
          <p:nvPr/>
        </p:nvSpPr>
        <p:spPr>
          <a:xfrm>
            <a:off x="4586612" y="5769771"/>
            <a:ext cx="3018776"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L</a:t>
            </a:r>
          </a:p>
        </p:txBody>
      </p:sp>
    </p:spTree>
    <p:extLst>
      <p:ext uri="{BB962C8B-B14F-4D97-AF65-F5344CB8AC3E}">
        <p14:creationId xmlns:p14="http://schemas.microsoft.com/office/powerpoint/2010/main" val="57183815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44156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FF886-6F9D-7B48-17F5-6F2A7B93883A}"/>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2BF36037-49CA-E9EA-4D1C-56A14F3A6F0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81E66E75-7BF8-9F00-1B6A-06DC6C5C13C7}"/>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C7EE3E4B-35B2-4911-210F-B17D89BA6C6D}"/>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37248290-21C4-6EFA-9DB2-2A4AABC58BF5}"/>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A5EAF91C-CB1A-4749-D47C-7FDC572B242C}"/>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60417B2B-629F-D6D8-8A17-D071C5641C49}"/>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86780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C703-87A9-BAB5-793D-84BD525BF6B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909C7FF-054E-A4FD-109C-45CBC64520A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D28CFBA-FC61-7372-6FE1-20EEB887C834}"/>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71FF1627-A94C-6A8D-CA7D-55ADEEDABB6B}"/>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7E50A51-9F10-9A11-1FCA-D154094590AD}"/>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34A5451-9884-996F-4F03-78FD6147835A}"/>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6BAA512-2739-AE7B-951F-5571B15D9D9C}"/>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DD29FC5-9178-AD80-1B14-1C0B93DDEAE4}"/>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806D51C4-BABD-185D-9E25-6FC566543BF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9D728683-B3DB-D901-B627-CA124B02FBD1}"/>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4194748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D2BA7-9DB5-0D93-0A1F-2B21742E54D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CE4C31B-DFFF-3FEE-0919-466BF9BB924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83CDA14-790F-DE7C-FAF4-99A292E53E27}"/>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8656CEF6-F581-E7FA-80A8-3D24DCC501AC}"/>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617B4AD-7186-5C78-C670-0A92E52C2481}"/>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96A9615D-8360-B96E-79CD-3FE54AA62D7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ABEA8D1-20A7-2472-8691-CCD4D796C82C}"/>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2E4EAFB-1771-4AB3-37CB-8B52A1B46374}"/>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C7C9CA1E-7F91-F4C4-9AD7-F45D1A50E18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8EDBFE4-FDB8-0EB2-8DB7-C12089BD93A8}"/>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539257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C483D-3703-05A5-6CDE-8F8AD5A49B4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5888BE4-6EBF-F0E7-2FF0-6CB98B771F3F}"/>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3F58DF1-8484-5BB9-1743-A79EA516CF7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9EED6154-4BE6-227F-D45D-9C85D422D90B}"/>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D49555A7-F8AB-3B9B-36A2-74B8B25980C5}"/>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66D44B63-1C2F-ED99-5970-C37F78A427F2}"/>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8B22FF7-4AA9-1A0D-16CC-9E2315991358}"/>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2D0BE7D-6BCF-B46F-7803-BB014D51EB15}"/>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57414510-FED2-33EB-6FF4-7CF753757051}"/>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64A49BD-5267-3076-A0EB-9D50785B0500}"/>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629834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7D259-CBEC-D617-DE40-9B52AE1059D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B834534-B750-A364-377A-6B9D04A8CD3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300478B-D8BA-7AEE-BC48-4F819EE1CB36}"/>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7B9F71B0-6CED-FB7B-6947-0B4BCF997FB1}"/>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E5E807C0-F0BE-2F79-7CFB-0DA692A2C7B2}"/>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38A1D789-8186-EB34-21C3-E38A3FEA2119}"/>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EC7E20B-797E-BD28-7757-65C64CCBCF19}"/>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BC8B8E8-E52B-60B2-F4D6-4D246A5546F8}"/>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AAD8C2D-3A84-837E-1ED3-10434060E69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74B6A8BC-B006-9CF5-766B-E47A1BBE077D}"/>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79762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1114996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B8F14-A612-7AE3-4963-BA1069309F96}"/>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BD52458B-B6A4-74E2-25BC-50AE666EC6C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464C4AAF-794E-6216-51E4-8338F2C405BE}"/>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147B5DF7-2D27-598F-78AE-10DA32466E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3FC745BB-8973-6278-AD58-4EF295B8BE28}"/>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D42F901C-33BE-EE18-B567-F8FA40D289C7}"/>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PATIK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F721BD1C-9519-DE3D-22B0-4C425E5957FA}"/>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673320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C8A98-031D-1903-65AD-572F2879F7A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F3F93BD-1B64-55B5-FF2B-D0A7820EDAAB}"/>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72558B-778A-C20E-C1BF-AF609B19ACBA}"/>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4126E58A-27F1-2DE1-4388-49F4C8C1F0CD}"/>
              </a:ext>
            </a:extLst>
          </p:cNvPr>
          <p:cNvSpPr>
            <a:spLocks noGrp="1" noRot="1" noMove="1" noResize="1" noEditPoints="1" noAdjustHandles="1" noChangeArrowheads="1" noChangeShapeType="1"/>
          </p:cNvSpPr>
          <p:nvPr/>
        </p:nvSpPr>
        <p:spPr>
          <a:xfrm>
            <a:off x="1131528" y="5008797"/>
            <a:ext cx="778125"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187031E8-0A40-1E2F-16FA-72EBB6D267C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928FBE2F-B0A6-B4CC-CFCE-11C9741CCC73}"/>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A477EF4-A442-E630-40B9-8D2904CE26A1}"/>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1313947-6250-0C21-EEAB-BC04F8F7245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1572891-1AA8-EE1B-4EC6-719D74F0F7C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4765A1C7-4F46-8055-7029-57AB962B38DB}"/>
              </a:ext>
            </a:extLst>
          </p:cNvPr>
          <p:cNvSpPr/>
          <p:nvPr/>
        </p:nvSpPr>
        <p:spPr>
          <a:xfrm>
            <a:off x="2235017" y="5311609"/>
            <a:ext cx="7721986"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Ale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Tuhan</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Debata, sai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pargogoi</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ma</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hami</a:t>
            </a:r>
            <a:endPar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pt-BR" sz="2800" b="1" i="1" dirty="0" err="1">
                <a:ln w="0"/>
                <a:solidFill>
                  <a:schemeClr val="bg1"/>
                </a:solidFill>
                <a:latin typeface="Daytona" panose="020B0604030500040204" pitchFamily="34" charset="0"/>
                <a:cs typeface="Arial" panose="020B0604020202020204" pitchFamily="34" charset="0"/>
              </a:rPr>
              <a:t>mangulahon</a:t>
            </a:r>
            <a:r>
              <a:rPr lang="pt-BR" sz="2800" b="1" i="1" dirty="0">
                <a:ln w="0"/>
                <a:solidFill>
                  <a:schemeClr val="bg1"/>
                </a:solidFill>
                <a:latin typeface="Daytona" panose="020B0604030500040204" pitchFamily="34" charset="0"/>
                <a:cs typeface="Arial" panose="020B0604020202020204" pitchFamily="34" charset="0"/>
              </a:rPr>
              <a:t> na </a:t>
            </a:r>
            <a:r>
              <a:rPr lang="pt-BR" sz="2800" b="1" i="1" dirty="0" err="1">
                <a:ln w="0"/>
                <a:solidFill>
                  <a:schemeClr val="bg1"/>
                </a:solidFill>
                <a:latin typeface="Daytona" panose="020B0604030500040204" pitchFamily="34" charset="0"/>
                <a:cs typeface="Arial" panose="020B0604020202020204" pitchFamily="34" charset="0"/>
              </a:rPr>
              <a:t>hombar</a:t>
            </a:r>
            <a:r>
              <a:rPr lang="pt-BR" sz="2800" b="1" i="1" dirty="0">
                <a:ln w="0"/>
                <a:solidFill>
                  <a:schemeClr val="bg1"/>
                </a:solidFill>
                <a:latin typeface="Daytona" panose="020B0604030500040204" pitchFamily="34" charset="0"/>
                <a:cs typeface="Arial" panose="020B0604020202020204" pitchFamily="34" charset="0"/>
              </a:rPr>
              <a:t> tu </a:t>
            </a:r>
            <a:r>
              <a:rPr lang="pt-BR" sz="2800" b="1" i="1" dirty="0" err="1">
                <a:ln w="0"/>
                <a:solidFill>
                  <a:schemeClr val="bg1"/>
                </a:solidFill>
                <a:latin typeface="Daytona" panose="020B0604030500040204" pitchFamily="34" charset="0"/>
                <a:cs typeface="Arial" panose="020B0604020202020204" pitchFamily="34" charset="0"/>
              </a:rPr>
              <a:t>patikMi</a:t>
            </a:r>
            <a:r>
              <a:rPr lang="pt-BR" sz="2800" b="1" i="1" dirty="0">
                <a:ln w="0"/>
                <a:solidFill>
                  <a:schemeClr val="bg1"/>
                </a:solidFill>
                <a:latin typeface="Daytona" panose="020B0604030500040204" pitchFamily="34" charset="0"/>
                <a:cs typeface="Arial" panose="020B0604020202020204" pitchFamily="34" charset="0"/>
              </a:rPr>
              <a:t>. </a:t>
            </a:r>
            <a:r>
              <a:rPr lang="pt-BR" sz="2800" b="1" i="1" dirty="0" err="1">
                <a:ln w="0"/>
                <a:solidFill>
                  <a:schemeClr val="bg1"/>
                </a:solidFill>
                <a:latin typeface="Daytona" panose="020B0604030500040204" pitchFamily="34" charset="0"/>
                <a:cs typeface="Arial" panose="020B0604020202020204" pitchFamily="34" charset="0"/>
              </a:rPr>
              <a:t>Amen</a:t>
            </a:r>
            <a:r>
              <a:rPr lang="pt-BR" sz="2800" b="1" i="1" dirty="0">
                <a:ln w="0"/>
                <a:solidFill>
                  <a:schemeClr val="bg1"/>
                </a:solidFill>
                <a:latin typeface="Daytona" panose="020B0604030500040204" pitchFamily="34" charset="0"/>
                <a:cs typeface="Arial" panose="020B0604020202020204" pitchFamily="34" charset="0"/>
              </a:rPr>
              <a:t>.</a:t>
            </a:r>
            <a:endPar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endParaRPr>
          </a:p>
        </p:txBody>
      </p:sp>
    </p:spTree>
    <p:extLst>
      <p:ext uri="{BB962C8B-B14F-4D97-AF65-F5344CB8AC3E}">
        <p14:creationId xmlns:p14="http://schemas.microsoft.com/office/powerpoint/2010/main" val="166855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4887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380C1-1BDC-9D6C-12D2-1C1142C71A04}"/>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8B6671BC-2321-FF93-6CDC-C97374BCD48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1A488539-2BB0-C3F2-4046-CC859D62CB5C}"/>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677C1237-C1BE-1419-975B-3197D1CCC64F}"/>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 name="Group 13">
            <a:extLst>
              <a:ext uri="{FF2B5EF4-FFF2-40B4-BE49-F238E27FC236}">
                <a16:creationId xmlns:a16="http://schemas.microsoft.com/office/drawing/2014/main" id="{C11EF491-CD13-BE82-6460-EA3D75BA023B}"/>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4E11B7A7-9A7E-F945-0515-04C242387488}"/>
                </a:ext>
              </a:extLst>
            </p:cNvPr>
            <p:cNvSpPr/>
            <p:nvPr/>
          </p:nvSpPr>
          <p:spPr>
            <a:xfrm>
              <a:off x="3547772" y="5594910"/>
              <a:ext cx="3828504" cy="400110"/>
            </a:xfrm>
            <a:prstGeom prst="rect">
              <a:avLst/>
            </a:prstGeom>
            <a:noFill/>
          </p:spPr>
          <p:txBody>
            <a:bodyPr wrap="square" lIns="91440" tIns="45720" rIns="91440" bIns="45720">
              <a:spAutoFit/>
            </a:bodyPr>
            <a:lstStyle/>
            <a:p>
              <a:r>
                <a:rPr lang="en-US" sz="2000" cap="none" spc="0" dirty="0">
                  <a:ln w="0"/>
                  <a:solidFill>
                    <a:schemeClr val="bg1"/>
                  </a:solidFill>
                  <a:latin typeface="Montserrat SemiBold" panose="00000700000000000000" pitchFamily="2" charset="0"/>
                </a:rPr>
                <a:t>GOAR NI ENDE</a:t>
              </a:r>
              <a:endParaRPr lang="id-ID" sz="2000" cap="none" spc="0" dirty="0">
                <a:ln w="0"/>
                <a:solidFill>
                  <a:schemeClr val="bg1"/>
                </a:solidFill>
                <a:latin typeface="Montserrat SemiBold" panose="00000700000000000000" pitchFamily="2" charset="0"/>
              </a:endParaRPr>
            </a:p>
          </p:txBody>
        </p:sp>
        <p:sp>
          <p:nvSpPr>
            <p:cNvPr id="28" name="Rectangle 27">
              <a:extLst>
                <a:ext uri="{FF2B5EF4-FFF2-40B4-BE49-F238E27FC236}">
                  <a16:creationId xmlns:a16="http://schemas.microsoft.com/office/drawing/2014/main" id="{91FBBE39-98EC-5753-3BCC-05D91FB29C24}"/>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p>
          </p:txBody>
        </p:sp>
      </p:grpSp>
    </p:spTree>
    <p:extLst>
      <p:ext uri="{BB962C8B-B14F-4D97-AF65-F5344CB8AC3E}">
        <p14:creationId xmlns:p14="http://schemas.microsoft.com/office/powerpoint/2010/main" val="144571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61875-9D82-1982-75FA-614E49FBEE5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4A6E217-F64F-DB72-03C3-19CECA5658E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96314E30-6AC9-F7DB-1A32-ADFED6EC36B1}"/>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BA5D078B-F6DE-9672-D2C0-14C6070F6CB4}"/>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ayat ?</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EA46C3FC-578E-B108-D345-1AB5025B9003}"/>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0E003C78-A785-7091-4CB3-5DCBC37DFF4E}"/>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58EE15A7-AA4B-3A7C-FB45-C0FC79494B2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6ECC172D-26C1-6ABD-9996-ED1AFE30CEB4}"/>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lose up of a flower&#10;&#10;Description automatically generated">
            <a:extLst>
              <a:ext uri="{FF2B5EF4-FFF2-40B4-BE49-F238E27FC236}">
                <a16:creationId xmlns:a16="http://schemas.microsoft.com/office/drawing/2014/main" id="{F42C6111-01A3-B162-B493-8B9C3997BF4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28D05B75-E562-D8E3-620E-44CA98890805}"/>
              </a:ext>
            </a:extLst>
          </p:cNvPr>
          <p:cNvSpPr/>
          <p:nvPr/>
        </p:nvSpPr>
        <p:spPr>
          <a:xfrm>
            <a:off x="3394780" y="5311609"/>
            <a:ext cx="5402440" cy="954107"/>
          </a:xfrm>
          <a:prstGeom prst="rect">
            <a:avLst/>
          </a:prstGeom>
          <a:noFill/>
        </p:spPr>
        <p:txBody>
          <a:bodyPr wrap="none" lIns="91440" tIns="45720" rIns="91440" bIns="45720" anchor="ctr">
            <a:spAutoFit/>
          </a:bodyPr>
          <a:lstStyle/>
          <a:p>
            <a:pPr algn="ctr"/>
            <a:r>
              <a:rPr lang="da-DK" sz="2800" cap="none" spc="0" dirty="0">
                <a:ln w="0"/>
                <a:solidFill>
                  <a:schemeClr val="bg1"/>
                </a:solidFill>
                <a:latin typeface="Montserrat SemiBold" panose="00000700000000000000" pitchFamily="2" charset="0"/>
              </a:rPr>
              <a:t>Lorem ipsum dolor sit amet,</a:t>
            </a:r>
          </a:p>
          <a:p>
            <a:pPr algn="ctr"/>
            <a:r>
              <a:rPr lang="fi-FI" sz="2800" cap="none" spc="0" dirty="0">
                <a:ln w="0"/>
                <a:solidFill>
                  <a:schemeClr val="bg1"/>
                </a:solidFill>
                <a:latin typeface="Montserrat SemiBold" panose="00000700000000000000" pitchFamily="2" charset="0"/>
              </a:rPr>
              <a:t>consectetur adipiscing elit,</a:t>
            </a:r>
          </a:p>
        </p:txBody>
      </p:sp>
    </p:spTree>
    <p:extLst>
      <p:ext uri="{BB962C8B-B14F-4D97-AF65-F5344CB8AC3E}">
        <p14:creationId xmlns:p14="http://schemas.microsoft.com/office/powerpoint/2010/main" val="18817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53B7B-5274-3FA2-7BB1-296087375FD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D0BF783-FFCB-AEB5-1051-EA182ABD31C9}"/>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87B34699-385B-267E-418E-06A89B94AEA5}"/>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Top Corners Rounded 5">
            <a:extLst>
              <a:ext uri="{FF2B5EF4-FFF2-40B4-BE49-F238E27FC236}">
                <a16:creationId xmlns:a16="http://schemas.microsoft.com/office/drawing/2014/main" id="{AFFE6624-9FA8-D48F-2778-A670DD5B99D8}"/>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r>
              <a:rPr lang="en-US" sz="1600" b="1" noProof="1">
                <a:latin typeface="Daytona" panose="020B0604030500040204" pitchFamily="34" charset="0"/>
              </a:rPr>
              <a:t>reff</a:t>
            </a:r>
            <a:endParaRPr lang="id-ID" sz="1600" b="1" noProof="1">
              <a:latin typeface="Daytona" panose="020B0604030500040204" pitchFamily="34" charset="0"/>
            </a:endParaRPr>
          </a:p>
        </p:txBody>
      </p:sp>
      <p:grpSp>
        <p:nvGrpSpPr>
          <p:cNvPr id="14" name="Group 13">
            <a:extLst>
              <a:ext uri="{FF2B5EF4-FFF2-40B4-BE49-F238E27FC236}">
                <a16:creationId xmlns:a16="http://schemas.microsoft.com/office/drawing/2014/main" id="{2AB6AA9D-4628-5EBD-FCC2-0D90D9EA0F02}"/>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0FD52DA8-BF94-0744-9048-0ACAFDAFA35D}"/>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6D5B3D78-0E31-BD7E-59BD-DA03DC40CE0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CDA4D851-1EF8-FBE3-AABC-BF7CFD80245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11" name="Picture 10" descr="A close up of a flower&#10;&#10;Description automatically generated">
            <a:extLst>
              <a:ext uri="{FF2B5EF4-FFF2-40B4-BE49-F238E27FC236}">
                <a16:creationId xmlns:a16="http://schemas.microsoft.com/office/drawing/2014/main" id="{FDEE89E9-EFC1-A873-AC44-865A112A8EC1}"/>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3EB46D9A-1AD1-183A-BFF4-05C4F441B815}"/>
              </a:ext>
            </a:extLst>
          </p:cNvPr>
          <p:cNvSpPr/>
          <p:nvPr/>
        </p:nvSpPr>
        <p:spPr>
          <a:xfrm>
            <a:off x="2790448" y="5311609"/>
            <a:ext cx="6611105" cy="954107"/>
          </a:xfrm>
          <a:prstGeom prst="rect">
            <a:avLst/>
          </a:prstGeom>
          <a:noFill/>
        </p:spPr>
        <p:txBody>
          <a:bodyPr wrap="none" lIns="91440" tIns="45720" rIns="91440" bIns="45720" anchor="ctr">
            <a:spAutoFit/>
          </a:bodyPr>
          <a:lstStyle/>
          <a:p>
            <a:pPr algn="ctr"/>
            <a:r>
              <a:rPr lang="pt-BR" sz="2800" cap="none" spc="0" dirty="0" err="1">
                <a:ln w="0"/>
                <a:solidFill>
                  <a:schemeClr val="bg1"/>
                </a:solidFill>
                <a:latin typeface="Montserrat SemiBold" panose="00000700000000000000" pitchFamily="2" charset="0"/>
              </a:rPr>
              <a:t>sed</a:t>
            </a:r>
            <a:r>
              <a:rPr lang="pt-BR" sz="2800" cap="none" spc="0" dirty="0">
                <a:ln w="0"/>
                <a:solidFill>
                  <a:schemeClr val="bg1"/>
                </a:solidFill>
                <a:latin typeface="Montserrat SemiBold" panose="00000700000000000000" pitchFamily="2" charset="0"/>
              </a:rPr>
              <a:t> do </a:t>
            </a:r>
            <a:r>
              <a:rPr lang="pt-BR" sz="2800" cap="none" spc="0" dirty="0" err="1">
                <a:ln w="0"/>
                <a:solidFill>
                  <a:schemeClr val="bg1"/>
                </a:solidFill>
                <a:latin typeface="Montserrat SemiBold" panose="00000700000000000000" pitchFamily="2" charset="0"/>
              </a:rPr>
              <a:t>eiusmod</a:t>
            </a:r>
            <a:r>
              <a:rPr lang="pt-BR" sz="2800" cap="none" spc="0" dirty="0">
                <a:ln w="0"/>
                <a:solidFill>
                  <a:schemeClr val="bg1"/>
                </a:solidFill>
                <a:latin typeface="Montserrat SemiBold" panose="00000700000000000000" pitchFamily="2" charset="0"/>
              </a:rPr>
              <a:t> </a:t>
            </a:r>
            <a:r>
              <a:rPr lang="pt-BR" sz="2800" cap="none" spc="0" dirty="0" err="1">
                <a:ln w="0"/>
                <a:solidFill>
                  <a:schemeClr val="bg1"/>
                </a:solidFill>
                <a:latin typeface="Montserrat SemiBold" panose="00000700000000000000" pitchFamily="2" charset="0"/>
              </a:rPr>
              <a:t>tempor</a:t>
            </a:r>
            <a:r>
              <a:rPr lang="pt-BR" sz="2800" cap="none" spc="0" dirty="0">
                <a:ln w="0"/>
                <a:solidFill>
                  <a:schemeClr val="bg1"/>
                </a:solidFill>
                <a:latin typeface="Montserrat SemiBold" panose="00000700000000000000" pitchFamily="2" charset="0"/>
              </a:rPr>
              <a:t> </a:t>
            </a:r>
            <a:r>
              <a:rPr lang="pt-BR" sz="2800" cap="none" spc="0" dirty="0" err="1">
                <a:ln w="0"/>
                <a:solidFill>
                  <a:schemeClr val="bg1"/>
                </a:solidFill>
                <a:latin typeface="Montserrat SemiBold" panose="00000700000000000000" pitchFamily="2" charset="0"/>
              </a:rPr>
              <a:t>incididunt</a:t>
            </a:r>
            <a:endParaRPr lang="pt-BR" sz="2800" cap="none" spc="0" dirty="0">
              <a:ln w="0"/>
              <a:solidFill>
                <a:schemeClr val="bg1"/>
              </a:solidFill>
              <a:latin typeface="Montserrat SemiBold" panose="00000700000000000000" pitchFamily="2" charset="0"/>
            </a:endParaRPr>
          </a:p>
          <a:p>
            <a:pPr algn="ctr"/>
            <a:r>
              <a:rPr lang="id-ID" sz="2800" cap="none" spc="0" noProof="1">
                <a:ln w="0"/>
                <a:solidFill>
                  <a:schemeClr val="bg1"/>
                </a:solidFill>
                <a:latin typeface="Montserrat SemiBold" panose="00000700000000000000" pitchFamily="2" charset="0"/>
              </a:rPr>
              <a:t>ut</a:t>
            </a:r>
            <a:r>
              <a:rPr lang="fr-FR" sz="2800" cap="none" spc="0" dirty="0">
                <a:ln w="0"/>
                <a:solidFill>
                  <a:schemeClr val="bg1"/>
                </a:solidFill>
                <a:latin typeface="Montserrat SemiBold" panose="00000700000000000000" pitchFamily="2" charset="0"/>
              </a:rPr>
              <a:t> </a:t>
            </a:r>
            <a:r>
              <a:rPr lang="fr-FR" sz="2800" cap="none" spc="0" dirty="0" err="1">
                <a:ln w="0"/>
                <a:solidFill>
                  <a:schemeClr val="bg1"/>
                </a:solidFill>
                <a:latin typeface="Montserrat SemiBold" panose="00000700000000000000" pitchFamily="2" charset="0"/>
              </a:rPr>
              <a:t>labore</a:t>
            </a:r>
            <a:r>
              <a:rPr lang="fr-FR" sz="2800" cap="none" spc="0" dirty="0">
                <a:ln w="0"/>
                <a:solidFill>
                  <a:schemeClr val="bg1"/>
                </a:solidFill>
                <a:latin typeface="Montserrat SemiBold" panose="00000700000000000000" pitchFamily="2" charset="0"/>
              </a:rPr>
              <a:t> et </a:t>
            </a:r>
            <a:r>
              <a:rPr lang="fr-FR" sz="2800" cap="none" spc="0" dirty="0" err="1">
                <a:ln w="0"/>
                <a:solidFill>
                  <a:schemeClr val="bg1"/>
                </a:solidFill>
                <a:latin typeface="Montserrat SemiBold" panose="00000700000000000000" pitchFamily="2" charset="0"/>
              </a:rPr>
              <a:t>dolore</a:t>
            </a:r>
            <a:r>
              <a:rPr lang="fr-FR" sz="2800" cap="none" spc="0" dirty="0">
                <a:ln w="0"/>
                <a:solidFill>
                  <a:schemeClr val="bg1"/>
                </a:solidFill>
                <a:latin typeface="Montserrat SemiBold" panose="00000700000000000000" pitchFamily="2" charset="0"/>
              </a:rPr>
              <a:t> magna </a:t>
            </a:r>
            <a:r>
              <a:rPr lang="fr-FR" sz="2800" cap="none" spc="0" dirty="0" err="1">
                <a:ln w="0"/>
                <a:solidFill>
                  <a:schemeClr val="bg1"/>
                </a:solidFill>
                <a:latin typeface="Montserrat SemiBold" panose="00000700000000000000" pitchFamily="2" charset="0"/>
              </a:rPr>
              <a:t>aliqua</a:t>
            </a:r>
            <a:r>
              <a:rPr lang="fr-FR" sz="2800" cap="none" spc="0" dirty="0">
                <a:ln w="0"/>
                <a:solidFill>
                  <a:schemeClr val="bg1"/>
                </a:solidFill>
                <a:latin typeface="Montserrat SemiBold" panose="00000700000000000000" pitchFamily="2" charset="0"/>
              </a:rPr>
              <a:t>.</a:t>
            </a:r>
          </a:p>
        </p:txBody>
      </p:sp>
    </p:spTree>
    <p:extLst>
      <p:ext uri="{BB962C8B-B14F-4D97-AF65-F5344CB8AC3E}">
        <p14:creationId xmlns:p14="http://schemas.microsoft.com/office/powerpoint/2010/main" val="176687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30666-C6A2-E331-5107-E14518605AB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94414D2-9DC4-47E8-A755-E1351D8248D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B8E6BD0E-DA76-C0F2-87F2-E333C082E933}"/>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5841F0FC-2984-0441-AC1A-741076DE321F}"/>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7D0515F1-9E64-8248-7D97-082A230854BD}"/>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1777FDE-C109-B44A-0B1E-433F9800B74A}"/>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B8197CD-4517-7B7C-C05A-59B4EEA22222}"/>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6DEDB5-27DE-891A-CF5E-B0EB526A7649}"/>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D6958B3E-CA86-3595-0E58-C0226D3E1C1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BF3C1EB8-CE28-B323-38BB-CBC1614B61A2}"/>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
        <p:nvSpPr>
          <p:cNvPr id="3" name="Rectangle: Top Corners Rounded 10">
            <a:extLst>
              <a:ext uri="{FF2B5EF4-FFF2-40B4-BE49-F238E27FC236}">
                <a16:creationId xmlns:a16="http://schemas.microsoft.com/office/drawing/2014/main" id="{DE639B80-5350-7B41-5E90-2216F4186663}"/>
              </a:ext>
            </a:extLst>
          </p:cNvPr>
          <p:cNvSpPr>
            <a:spLocks/>
          </p:cNvSpPr>
          <p:nvPr/>
        </p:nvSpPr>
        <p:spPr>
          <a:xfrm>
            <a:off x="9672168" y="5007634"/>
            <a:ext cx="1746339"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jongjong</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160894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C09BC-8281-C046-81DC-BD4660E42B8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C004770-C475-192F-8534-844229F9B50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3DD6939-EEB0-FD65-9695-A86C1067E603}"/>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DAE47904-E85C-89D7-CFD8-4A07E5A9CB7C}"/>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9F10B77E-A251-B397-2AC6-DBDD213AE9CD}"/>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B94AC32-C170-6798-721F-318F36E8FEA1}"/>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F600067-C50E-6602-A8ED-0DD8241129C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308612E-2024-ABCE-2488-216A1FEDF076}"/>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9FCF2764-16FD-6DB8-020D-9D76CB2955A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8F01CFD0-76B9-5C49-2030-54111608CEAF}"/>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602553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187017"/>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93D00-4EC7-0DAB-0465-DA88DAE42908}"/>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D30EEE5-017D-EE31-144E-FE92D2FD2FC8}"/>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B948FFE9-CBB2-0168-D676-ED7FB03DFB31}"/>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D96EBC59-50A9-8C7E-9C89-8B78F84C4B73}"/>
              </a:ext>
            </a:extLst>
          </p:cNvPr>
          <p:cNvSpPr>
            <a:spLocks noGrp="1" noRot="1" noMove="1" noResize="1" noEditPoints="1" noAdjustHandles="1" noChangeArrowheads="1" noChangeShapeType="1"/>
          </p:cNvSpPr>
          <p:nvPr/>
        </p:nvSpPr>
        <p:spPr>
          <a:xfrm>
            <a:off x="1131528" y="5008797"/>
            <a:ext cx="86949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uluan</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2DE0A9B-BA6A-B1A0-8160-D352E2E00B60}"/>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97F4B100-08E9-2929-C752-B273A7617A88}"/>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4FC4646-CD06-6C15-9BEE-55710A9018BC}"/>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02F48EB-B0B2-6C52-D84F-05D8CAECDA2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0ED597B7-F3E5-4CE9-A165-C85FDAC8C14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BCF04356-5132-D2B2-E538-97F73669C121}"/>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54424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B355C-2487-FF28-7D00-70E43A09071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02EEA46-7C18-7F1D-62B8-6EF0A9EE64C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3CFD158-0A4D-E200-C634-A542425A53F8}"/>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bg1">
                  <a:lumMod val="85000"/>
                </a:schemeClr>
              </a:gs>
              <a:gs pos="0">
                <a:schemeClr val="bg1"/>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E3C99DFC-D66D-C6D8-6CED-534E1DFCE495}"/>
              </a:ext>
            </a:extLst>
          </p:cNvPr>
          <p:cNvSpPr>
            <a:spLocks noGrp="1" noRot="1" noMove="1" noResize="1" noEditPoints="1" noAdjustHandles="1" noChangeArrowheads="1" noChangeShapeType="1"/>
          </p:cNvSpPr>
          <p:nvPr/>
        </p:nvSpPr>
        <p:spPr>
          <a:xfrm>
            <a:off x="1131528" y="5008797"/>
            <a:ext cx="827819"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huria</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800425B9-5B50-99BF-1143-CA202D791A08}"/>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532C5671-9D40-EECB-DF48-C730E46FEA39}"/>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C940AA0-832D-6D4A-28DE-EFA18769B2DD}"/>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0B95072-8BA7-4EBF-E8FC-D056B0D916C9}"/>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32E0252-F87A-061F-1341-F9504F88E25F}"/>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89C4E8C-7254-BB84-863F-3A43E4EFB631}"/>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1"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1" u="none" strike="noStrike" kern="1200" cap="none" spc="0" normalizeH="0" baseline="0" noProof="0" dirty="0">
                <a:ln w="0"/>
                <a:solidFill>
                  <a:prstClr val="black"/>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848081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082AB-1698-88D8-3ED9-03829146B82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1A84931-1E11-AAEA-B5B3-98495EC76338}"/>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878CCCF5-3A7F-313A-C1C8-019CE576EA2C}"/>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0E8E6EF3-D2CB-765C-812E-99F81CA37337}"/>
              </a:ext>
            </a:extLst>
          </p:cNvPr>
          <p:cNvSpPr>
            <a:spLocks/>
          </p:cNvSpPr>
          <p:nvPr/>
        </p:nvSpPr>
        <p:spPr>
          <a:xfrm>
            <a:off x="4586612" y="5769771"/>
            <a:ext cx="3018776"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L</a:t>
            </a:r>
          </a:p>
        </p:txBody>
      </p:sp>
    </p:spTree>
    <p:extLst>
      <p:ext uri="{BB962C8B-B14F-4D97-AF65-F5344CB8AC3E}">
        <p14:creationId xmlns:p14="http://schemas.microsoft.com/office/powerpoint/2010/main" val="367682073"/>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2514806"/>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97201-60FB-5B29-EC9B-27E6E8A2EB9A}"/>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EBAD235F-46C1-C36F-C740-CD756678007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1C44F303-54CB-B29B-529E-9B585AC8F32E}"/>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373BC7B4-0029-ECBD-39FC-960E86037BFF}"/>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364E5B3-3E34-7506-FEFB-645BE88231EA}"/>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39B81C05-DBA1-6546-3839-08C885A0B590}"/>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35B26C89-4439-AD5B-D3BB-592307B64EB9}"/>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81426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4849D-E907-9921-F7F9-4CFF07A47D5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A03905D-DF34-F2AD-2797-D19A795BC6E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F6C4632C-D8EC-0859-B959-37B41B33DF73}"/>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64F8E0B1-BB9B-C2DA-78C6-B183D7178150}"/>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7F5296E7-558C-DFBF-53D1-BBA3C26D8B4B}"/>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5B640BE4-49D5-EF97-855B-28B3F39F2031}"/>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930E596-0F9D-C249-BA9E-2022A2CC4BE8}"/>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40C0971-9150-830F-8344-A50B5CA961F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9AF6A0F8-13D0-1C0F-5436-B9A6084C5F2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1B9B189D-8B48-78B7-CEB9-276998485C13}"/>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735059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AAD1D-2FB4-B816-F3FB-2D165759E5B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2C2C146-8F3A-20B6-03E2-AEF97283E43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0E6D736-D3CE-051D-F203-4F3F2C743971}"/>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B0E2C335-3CC8-5BB9-2F84-9DD3C8D254EF}"/>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FE96A7-FB9B-7848-74E7-8EF14037D5C6}"/>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2A5F6328-1DA0-FC42-4BD8-0D91A688EC88}"/>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4EE7C0A-F492-33FC-5513-FE0D0BA1E07C}"/>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7918E84-3C73-BEE7-10CF-07ADEEF6F014}"/>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EA64AED5-D19D-3C51-3D4C-8C3A975DFE8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7D601E5E-11DE-B547-922C-B51679CCC9E6}"/>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23587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96D73-53E0-4E76-BA65-95EB3DB5AA3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51E0372-DFDE-909C-12FE-C7294EC6AA38}"/>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8DFF02F-E7F8-B475-AAAF-491D6F847DF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FFB0190-F67D-A41C-4A46-82B8FB214724}"/>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E21A5A6-F149-4B5E-87D0-BF379F2BE19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98AA0464-D21E-D950-2D20-41418F48A65F}"/>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9711ECD-1EF9-5E51-719C-9D5450F39C1D}"/>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0387871-9D84-E156-1AD3-11F50C74665E}"/>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7668485D-C9F7-3BE0-4D90-80CA549B5ED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7F19F6AE-67B8-FB9A-95EB-4646A50C496C}"/>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103724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E8685-07A7-446E-F1D6-8C96F33B073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EFDD30C-C69F-0B7D-515C-8E9D65EA977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57D37A7-C1E5-B252-04B1-E341B5346F88}"/>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25B55908-68CB-9C01-7DB1-047DC26B7E4D}"/>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E6310E79-D64A-7D3C-6562-A4BCBEFF4F98}"/>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11D2AF5F-C216-3D59-6475-118BE8AEE2D7}"/>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4C2E2BF-32BB-399C-812B-C65A4F6F4F2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B54C1B8-73AF-E199-8861-820C20925352}"/>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9F0A50C1-34CC-78B4-4356-063D79BE311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E6FF999B-4BE4-5709-4884-30E7C05D330B}"/>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36253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555985"/>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9E9F5-D412-9221-19F1-30EC362D8AD3}"/>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4D279DE3-1101-C635-9823-69EEABB5BD6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022F4024-B2F6-2272-848C-B88296C636CF}"/>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AA3EC53D-F0A3-9EC0-6DF1-981ED534D66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70CBE64E-F58C-2FC9-E6EE-5F216AE969D6}"/>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2A35223D-FBBA-A665-48F6-A047E78ED2DC}"/>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F549B864-B367-C459-6E25-C74D4CBCED97}"/>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43572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526380"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ULUAN</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468526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422184"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HURIA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1"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939116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236236"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SUDE</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141615"/>
            <a:ext cx="9370277" cy="37548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1" i="1" u="none" strike="noStrike" kern="1200" cap="none" spc="0" normalizeH="0" baseline="0" noProof="0" dirty="0">
                <a:ln>
                  <a:noFill/>
                </a:ln>
                <a:solidFill>
                  <a:prstClr val="black"/>
                </a:solidFill>
                <a:effectLst/>
                <a:uLnTx/>
                <a:uFillTx/>
                <a:latin typeface="Montserrat" panose="00000500000000000000" pitchFamily="2" charset="0"/>
                <a:ea typeface="+mn-ea"/>
                <a:cs typeface="Browallia New" panose="020B0502040204020203" pitchFamily="34" charset="-34"/>
              </a:rPr>
              <a:t>(?) Lorem ipsum dolor sit amet, consectetur adipiscing elit, sed do eiusmod tempor incididunt ut labore et dolore magna aliqua. Ut enim ad minim veniam, quis nostrud exercitation ullamco laboris nisi ut aliquip ex ea commodo consequat.</a:t>
            </a:r>
          </a:p>
        </p:txBody>
      </p:sp>
    </p:spTree>
    <p:extLst>
      <p:ext uri="{BB962C8B-B14F-4D97-AF65-F5344CB8AC3E}">
        <p14:creationId xmlns:p14="http://schemas.microsoft.com/office/powerpoint/2010/main" val="1003066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3A414-469E-9C7F-53B2-50C39EBBC5B7}"/>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C785300D-FDDD-1CE8-7AEF-3A1978D5455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31A7603A-A43B-A61F-4BD8-A57AD57D84DB}"/>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191AF300-889B-D2BA-D301-C64632FD31B5}"/>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06E0F427-3B97-4730-AA50-8B20FAB06C8C}"/>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DB7F8AB7-A16C-E80C-28F8-4EB746462976}"/>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EPISTEL: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D35BFFC2-5CB1-821D-D5F8-957E456E73E2}"/>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02957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6447274"/>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CE5BF-ED42-DD34-AEDC-57205E9FD335}"/>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32851DC0-0E33-63F0-468B-B7F9F8B547B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06D3CF82-80AE-DC6E-A54E-8F982CFD90FA}"/>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3B0D881D-EF1A-0ED0-12A2-5F8C570A88D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666141F5-3FF1-C429-EDFC-07DA33ED5E9D}"/>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C39D3A1C-B988-E2F0-FBA0-3D9C6079F53B}"/>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F72D0A13-ED0D-C643-99EA-738C7BF4F3F4}"/>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(ayat ? jongjong)</a:t>
              </a:r>
            </a:p>
          </p:txBody>
        </p:sp>
      </p:grpSp>
    </p:spTree>
    <p:extLst>
      <p:ext uri="{BB962C8B-B14F-4D97-AF65-F5344CB8AC3E}">
        <p14:creationId xmlns:p14="http://schemas.microsoft.com/office/powerpoint/2010/main" val="380667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CB1CF-ABCE-1D1A-BADF-E40D82EEDB6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49E023A-6979-817E-7D33-FDE48A12D38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C6AF62C-6F87-2072-B754-3CAEC9B84E9E}"/>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1C6DB38E-45AF-D2AD-6A3F-2C5C4A145FFE}"/>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5ED03B3E-8CA9-B0FE-6136-A7B67CC0332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C24A746C-4D69-E0D9-7A35-5FF1D2A07132}"/>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07A22BD-E15B-4879-D005-B6FF2B3A92DA}"/>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63FBC28-1DF9-EAFC-2F31-761440D7F2C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0B3027C7-ED29-F835-2FD9-EE6C469D75F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BEF159D2-DAC0-55F5-3D95-905FC523FE53}"/>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4035235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0ED67-094E-BA80-8AAF-C922F2292D5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8545A01-E2B6-79B6-0FA4-634512FD6838}"/>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6D6CD4D1-B282-F731-3054-9775DC48EB4A}"/>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8C8660C2-42DF-76FB-AF1A-BD81E78FC2FE}"/>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70544DC3-2864-4CA9-440A-9FB2E5D9A89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F037AA8D-3C8C-9A22-7557-64AEFD57575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E579BC6-10D5-6B5A-A53B-67CB7E1454C9}"/>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BBEFC73-6B2E-8688-26CE-E184579B928C}"/>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61A21E18-018A-B5C1-FEC6-988F2DA0DBD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A9F3191-82CD-CFE8-37CC-747BEADF9F02}"/>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92066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D1759-C97C-6034-BD14-8E998B3D8E6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70D76D6-43C9-CD44-3440-152ECF28293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B2721A2-AAAD-4098-4324-500961A7C7A5}"/>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E2741A55-2032-4A74-668C-77E3A2E4245E}"/>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E0A474B9-4806-1218-B6F6-3BEDB45BA070}"/>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F7D5E04-A180-B702-8D54-048985966188}"/>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AF82C38-6BBE-B4FB-6336-476A5574658F}"/>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10016CE-AA40-9749-F41C-6D7D4A0C39DA}"/>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6B03223A-FA4B-B980-8F52-1DF307265F6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CE8EA04A-B028-A763-56F6-3E5682944DB9}"/>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
        <p:nvSpPr>
          <p:cNvPr id="3" name="Rectangle: Top Corners Rounded 10">
            <a:extLst>
              <a:ext uri="{FF2B5EF4-FFF2-40B4-BE49-F238E27FC236}">
                <a16:creationId xmlns:a16="http://schemas.microsoft.com/office/drawing/2014/main" id="{97DF311B-D39F-5A98-62FB-95F99272AC01}"/>
              </a:ext>
            </a:extLst>
          </p:cNvPr>
          <p:cNvSpPr>
            <a:spLocks/>
          </p:cNvSpPr>
          <p:nvPr/>
        </p:nvSpPr>
        <p:spPr>
          <a:xfrm>
            <a:off x="9672168" y="5007634"/>
            <a:ext cx="1746339"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ruas jongjong</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spTree>
    <p:extLst>
      <p:ext uri="{BB962C8B-B14F-4D97-AF65-F5344CB8AC3E}">
        <p14:creationId xmlns:p14="http://schemas.microsoft.com/office/powerpoint/2010/main" val="3262883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0E36E-DB6B-AF5E-EC6C-A72F4435212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9072D99-B231-1F7E-3AE9-6C6042BAF288}"/>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D714AB9D-4C4D-C392-EC3D-61BA06160CD1}"/>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5029FCA2-B129-032D-24C8-FB26329E88FC}"/>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94ADA8D9-DF29-DD94-5F2C-5401C1F34D60}"/>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9A0A3046-BAD4-E088-EDC4-4B9D0E3C1B0D}"/>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12FB329-9440-373D-CFEB-41665376C13E}"/>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30EBDBB-2749-E832-7536-325C50CD2AEC}"/>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63D9F9A4-4472-89AA-B9C0-216D3A1FB43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245638B4-05C8-ED14-2A4E-15AF8B7E60BD}"/>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790492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361956"/>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0BCED-E4D2-1FA7-CB50-77F65A5C1A64}"/>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5D74226F-DF34-B051-8120-8760D80DA93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FE0D9163-46B9-5214-D6BB-4BBDF32258E7}"/>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62EF5BAF-9723-74FA-230C-E007547DDFE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363CEAA0-6A03-BE92-1B06-ACC7E450E88C}"/>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A27BA996-131B-0C12-206A-42353732EC7F}"/>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MANGHATINDANGKON HAPORSEAON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D1D36277-E59E-09B0-78BF-F2D836A0435C}"/>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6014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67A3D-70EC-6D74-719F-54D484224F3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77BCAC6-8581-E074-F497-85B47F03D0F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2F4BE29-2826-034D-6467-B6D81A5F26FB}"/>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BEE47AD-B851-048B-D113-C1D7EB077894}"/>
              </a:ext>
            </a:extLst>
          </p:cNvPr>
          <p:cNvSpPr>
            <a:spLocks noGrp="1" noRot="1" noMove="1" noResize="1" noEditPoints="1" noAdjustHandles="1" noChangeArrowheads="1" noChangeShapeType="1"/>
          </p:cNvSpPr>
          <p:nvPr/>
        </p:nvSpPr>
        <p:spPr>
          <a:xfrm>
            <a:off x="1131528" y="5008797"/>
            <a:ext cx="778125"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E6B5E26E-F6E2-B8A6-D109-F50CFE29D407}"/>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5BA1B0FD-3EA2-2833-E422-F4E7955CF76F}"/>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D3B78F2-74A8-B556-4DEC-7E3C9B1F119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2479E71-FCAA-DCD1-917F-0ECAA5B873E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6B405DE-6EFF-A948-AD9D-4AD1308A8B61}"/>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51B4D53-8FDE-C4BF-522D-B07829321F3A}"/>
              </a:ext>
            </a:extLst>
          </p:cNvPr>
          <p:cNvSpPr/>
          <p:nvPr/>
        </p:nvSpPr>
        <p:spPr>
          <a:xfrm>
            <a:off x="1637890" y="5311609"/>
            <a:ext cx="8916223" cy="954107"/>
          </a:xfrm>
          <a:prstGeom prst="rect">
            <a:avLst/>
          </a:prstGeom>
          <a:noFill/>
        </p:spPr>
        <p:txBody>
          <a:bodyPr wrap="none" lIns="91440" tIns="45720" rIns="91440" bIns="45720" anchor="ctr">
            <a:spAutoFit/>
          </a:bodyPr>
          <a:lstStyle/>
          <a:p>
            <a:pPr lvl="0" algn="ctr"/>
            <a:r>
              <a:rPr lang="sv-SE" sz="2800" b="1" i="1" dirty="0" err="1">
                <a:solidFill>
                  <a:schemeClr val="bg1"/>
                </a:solidFill>
                <a:latin typeface="Daytona" panose="020B0604030500040204" pitchFamily="34" charset="0"/>
                <a:cs typeface="Segoe UI" panose="020B0502040204020203" pitchFamily="34" charset="0"/>
              </a:rPr>
              <a:t>Ahu</a:t>
            </a:r>
            <a:r>
              <a:rPr lang="sv-SE" sz="2800" b="1" i="1" dirty="0">
                <a:solidFill>
                  <a:schemeClr val="bg1"/>
                </a:solidFill>
                <a:latin typeface="Daytona" panose="020B0604030500040204" pitchFamily="34" charset="0"/>
                <a:cs typeface="Segoe UI" panose="020B0502040204020203" pitchFamily="34" charset="0"/>
              </a:rPr>
              <a:t> </a:t>
            </a:r>
            <a:r>
              <a:rPr lang="sv-SE" sz="2800" b="1" i="1" dirty="0" err="1">
                <a:solidFill>
                  <a:schemeClr val="bg1"/>
                </a:solidFill>
                <a:latin typeface="Daytona" panose="020B0604030500040204" pitchFamily="34" charset="0"/>
                <a:cs typeface="Segoe UI" panose="020B0502040204020203" pitchFamily="34" charset="0"/>
              </a:rPr>
              <a:t>porsea</a:t>
            </a:r>
            <a:r>
              <a:rPr lang="sv-SE" sz="2800" b="1" i="1" dirty="0">
                <a:solidFill>
                  <a:schemeClr val="bg1"/>
                </a:solidFill>
                <a:latin typeface="Daytona" panose="020B0604030500040204" pitchFamily="34" charset="0"/>
                <a:cs typeface="Segoe UI" panose="020B0502040204020203" pitchFamily="34" charset="0"/>
              </a:rPr>
              <a:t> di </a:t>
            </a:r>
            <a:r>
              <a:rPr lang="sv-SE" sz="2800" b="1" i="1" dirty="0" err="1">
                <a:solidFill>
                  <a:schemeClr val="bg1"/>
                </a:solidFill>
                <a:latin typeface="Daytona" panose="020B0604030500040204" pitchFamily="34" charset="0"/>
                <a:cs typeface="Segoe UI" panose="020B0502040204020203" pitchFamily="34" charset="0"/>
              </a:rPr>
              <a:t>Debata</a:t>
            </a:r>
            <a:r>
              <a:rPr lang="sv-SE" sz="2800" b="1" i="1" dirty="0">
                <a:solidFill>
                  <a:schemeClr val="bg1"/>
                </a:solidFill>
                <a:latin typeface="Daytona" panose="020B0604030500040204" pitchFamily="34" charset="0"/>
                <a:cs typeface="Segoe UI" panose="020B0502040204020203" pitchFamily="34" charset="0"/>
              </a:rPr>
              <a:t> </a:t>
            </a:r>
            <a:r>
              <a:rPr lang="sv-SE" sz="2800" b="1" i="1" dirty="0" err="1">
                <a:solidFill>
                  <a:schemeClr val="bg1"/>
                </a:solidFill>
                <a:latin typeface="Daytona" panose="020B0604030500040204" pitchFamily="34" charset="0"/>
                <a:cs typeface="Segoe UI" panose="020B0502040204020203" pitchFamily="34" charset="0"/>
              </a:rPr>
              <a:t>Jahowa</a:t>
            </a:r>
            <a:r>
              <a:rPr lang="sv-SE" sz="2800" b="1" i="1" dirty="0">
                <a:solidFill>
                  <a:schemeClr val="bg1"/>
                </a:solidFill>
                <a:latin typeface="Daytona" panose="020B0604030500040204" pitchFamily="34" charset="0"/>
                <a:cs typeface="Segoe UI" panose="020B0502040204020203" pitchFamily="34" charset="0"/>
              </a:rPr>
              <a:t>, i do </a:t>
            </a:r>
            <a:r>
              <a:rPr lang="sv-SE" sz="2800" b="1" i="1" dirty="0" err="1">
                <a:solidFill>
                  <a:schemeClr val="bg1"/>
                </a:solidFill>
                <a:latin typeface="Daytona" panose="020B0604030500040204" pitchFamily="34" charset="0"/>
                <a:cs typeface="Segoe UI" panose="020B0502040204020203" pitchFamily="34" charset="0"/>
              </a:rPr>
              <a:t>Ama</a:t>
            </a:r>
            <a:r>
              <a:rPr lang="sv-SE" sz="2800" b="1" i="1" dirty="0">
                <a:solidFill>
                  <a:schemeClr val="bg1"/>
                </a:solidFill>
                <a:latin typeface="Daytona" panose="020B0604030500040204" pitchFamily="34" charset="0"/>
                <a:cs typeface="Segoe UI" panose="020B0502040204020203" pitchFamily="34" charset="0"/>
              </a:rPr>
              <a:t> </a:t>
            </a:r>
            <a:r>
              <a:rPr lang="sv-SE" sz="2800" b="1" i="1" dirty="0" err="1">
                <a:solidFill>
                  <a:schemeClr val="bg1"/>
                </a:solidFill>
                <a:latin typeface="Daytona" panose="020B0604030500040204" pitchFamily="34" charset="0"/>
                <a:cs typeface="Segoe UI" panose="020B0502040204020203" pitchFamily="34" charset="0"/>
              </a:rPr>
              <a:t>pargogo</a:t>
            </a:r>
            <a:endParaRPr lang="sv-SE" sz="2800" b="1" i="1" dirty="0">
              <a:solidFill>
                <a:schemeClr val="bg1"/>
              </a:solidFill>
              <a:latin typeface="Daytona" panose="020B0604030500040204" pitchFamily="34" charset="0"/>
              <a:cs typeface="Segoe UI" panose="020B0502040204020203" pitchFamily="34" charset="0"/>
            </a:endParaRPr>
          </a:p>
          <a:p>
            <a:pPr lvl="0" algn="ctr"/>
            <a:r>
              <a:rPr lang="sv-SE" sz="2800" b="1" i="1" dirty="0" err="1">
                <a:solidFill>
                  <a:schemeClr val="bg1"/>
                </a:solidFill>
                <a:latin typeface="Daytona" panose="020B0604030500040204" pitchFamily="34" charset="0"/>
                <a:cs typeface="Segoe UI" panose="020B0502040204020203" pitchFamily="34" charset="0"/>
              </a:rPr>
              <a:t>na</a:t>
            </a:r>
            <a:r>
              <a:rPr lang="sv-SE" sz="2800" b="1" i="1" dirty="0">
                <a:solidFill>
                  <a:schemeClr val="bg1"/>
                </a:solidFill>
                <a:latin typeface="Daytona" panose="020B0604030500040204" pitchFamily="34" charset="0"/>
                <a:cs typeface="Segoe UI" panose="020B0502040204020203" pitchFamily="34" charset="0"/>
              </a:rPr>
              <a:t> so </a:t>
            </a:r>
            <a:r>
              <a:rPr lang="sv-SE" sz="2800" b="1" i="1" dirty="0" err="1">
                <a:solidFill>
                  <a:schemeClr val="bg1"/>
                </a:solidFill>
                <a:latin typeface="Daytona" panose="020B0604030500040204" pitchFamily="34" charset="0"/>
                <a:cs typeface="Segoe UI" panose="020B0502040204020203" pitchFamily="34" charset="0"/>
              </a:rPr>
              <a:t>hatudosan</a:t>
            </a:r>
            <a:r>
              <a:rPr lang="sv-SE" sz="2800" b="1" i="1" dirty="0">
                <a:solidFill>
                  <a:schemeClr val="bg1"/>
                </a:solidFill>
                <a:latin typeface="Daytona" panose="020B0604030500040204" pitchFamily="34" charset="0"/>
                <a:cs typeface="Segoe UI" panose="020B0502040204020203" pitchFamily="34" charset="0"/>
              </a:rPr>
              <a:t>, </a:t>
            </a:r>
            <a:r>
              <a:rPr lang="sv-SE" sz="2800" b="1" i="1" dirty="0" err="1">
                <a:solidFill>
                  <a:schemeClr val="bg1"/>
                </a:solidFill>
                <a:latin typeface="Daytona" panose="020B0604030500040204" pitchFamily="34" charset="0"/>
                <a:cs typeface="Segoe UI" panose="020B0502040204020203" pitchFamily="34" charset="0"/>
              </a:rPr>
              <a:t>na</a:t>
            </a:r>
            <a:r>
              <a:rPr lang="sv-SE" sz="2800" b="1" i="1" dirty="0">
                <a:solidFill>
                  <a:schemeClr val="bg1"/>
                </a:solidFill>
                <a:latin typeface="Daytona" panose="020B0604030500040204" pitchFamily="34" charset="0"/>
                <a:cs typeface="Segoe UI" panose="020B0502040204020203" pitchFamily="34" charset="0"/>
              </a:rPr>
              <a:t> </a:t>
            </a:r>
            <a:r>
              <a:rPr lang="sv-SE" sz="2800" b="1" i="1" dirty="0" err="1">
                <a:solidFill>
                  <a:schemeClr val="bg1"/>
                </a:solidFill>
                <a:latin typeface="Daytona" panose="020B0604030500040204" pitchFamily="34" charset="0"/>
                <a:cs typeface="Segoe UI" panose="020B0502040204020203" pitchFamily="34" charset="0"/>
              </a:rPr>
              <a:t>tumompa</a:t>
            </a:r>
            <a:r>
              <a:rPr lang="sv-SE" sz="2800" b="1" i="1" dirty="0">
                <a:solidFill>
                  <a:schemeClr val="bg1"/>
                </a:solidFill>
                <a:latin typeface="Daytona" panose="020B0604030500040204" pitchFamily="34" charset="0"/>
                <a:cs typeface="Segoe UI" panose="020B0502040204020203" pitchFamily="34" charset="0"/>
              </a:rPr>
              <a:t> </a:t>
            </a:r>
            <a:r>
              <a:rPr lang="sv-SE" sz="2800" b="1" i="1" dirty="0" err="1">
                <a:solidFill>
                  <a:schemeClr val="bg1"/>
                </a:solidFill>
                <a:latin typeface="Daytona" panose="020B0604030500040204" pitchFamily="34" charset="0"/>
                <a:cs typeface="Segoe UI" panose="020B0502040204020203" pitchFamily="34" charset="0"/>
              </a:rPr>
              <a:t>langit</a:t>
            </a:r>
            <a:r>
              <a:rPr lang="sv-SE" sz="2800" b="1" i="1" dirty="0">
                <a:solidFill>
                  <a:schemeClr val="bg1"/>
                </a:solidFill>
                <a:latin typeface="Daytona" panose="020B0604030500040204" pitchFamily="34" charset="0"/>
                <a:cs typeface="Segoe UI" panose="020B0502040204020203" pitchFamily="34" charset="0"/>
              </a:rPr>
              <a:t> </a:t>
            </a:r>
            <a:r>
              <a:rPr lang="sv-SE" sz="2800" b="1" i="1" dirty="0" err="1">
                <a:solidFill>
                  <a:schemeClr val="bg1"/>
                </a:solidFill>
                <a:latin typeface="Daytona" panose="020B0604030500040204" pitchFamily="34" charset="0"/>
                <a:cs typeface="Segoe UI" panose="020B0502040204020203" pitchFamily="34" charset="0"/>
              </a:rPr>
              <a:t>dohot</a:t>
            </a:r>
            <a:r>
              <a:rPr lang="sv-SE" sz="2800" b="1" i="1" dirty="0">
                <a:solidFill>
                  <a:schemeClr val="bg1"/>
                </a:solidFill>
                <a:latin typeface="Daytona" panose="020B0604030500040204" pitchFamily="34" charset="0"/>
                <a:cs typeface="Segoe UI" panose="020B0502040204020203" pitchFamily="34" charset="0"/>
              </a:rPr>
              <a:t> </a:t>
            </a:r>
            <a:r>
              <a:rPr lang="sv-SE" sz="2800" b="1" i="1" dirty="0" err="1">
                <a:solidFill>
                  <a:schemeClr val="bg1"/>
                </a:solidFill>
                <a:latin typeface="Daytona" panose="020B0604030500040204" pitchFamily="34" charset="0"/>
                <a:cs typeface="Segoe UI" panose="020B0502040204020203" pitchFamily="34" charset="0"/>
              </a:rPr>
              <a:t>tano</a:t>
            </a:r>
            <a:r>
              <a:rPr lang="sv-SE" sz="2800" b="1" i="1" dirty="0">
                <a:solidFill>
                  <a:schemeClr val="bg1"/>
                </a:solidFill>
                <a:latin typeface="Daytona" panose="020B0604030500040204" pitchFamily="34" charset="0"/>
                <a:cs typeface="Segoe UI" panose="020B0502040204020203" pitchFamily="34" charset="0"/>
              </a:rPr>
              <a:t>.</a:t>
            </a:r>
          </a:p>
        </p:txBody>
      </p:sp>
    </p:spTree>
    <p:extLst>
      <p:ext uri="{BB962C8B-B14F-4D97-AF65-F5344CB8AC3E}">
        <p14:creationId xmlns:p14="http://schemas.microsoft.com/office/powerpoint/2010/main" val="2223627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51364-26F3-C529-47C7-6BDDB12B6B0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1B4000A-1CCD-8921-28DA-7A30F9D1E01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8A55DFC-4B37-2B2C-4AC4-477BBA8560E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62245428-36EB-19E1-0A3C-0E15330020D7}"/>
              </a:ext>
            </a:extLst>
          </p:cNvPr>
          <p:cNvSpPr>
            <a:spLocks noGrp="1" noRot="1" noMove="1" noResize="1" noEditPoints="1" noAdjustHandles="1" noChangeArrowheads="1" noChangeShapeType="1"/>
          </p:cNvSpPr>
          <p:nvPr/>
        </p:nvSpPr>
        <p:spPr>
          <a:xfrm>
            <a:off x="1131528" y="5008797"/>
            <a:ext cx="778125"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7604736D-E1AC-E61E-64D1-3397CA38113D}"/>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EF51EF07-7D55-BF13-4026-C224091E8F53}"/>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97209E6-8B46-E37E-52A7-883DC0B5CABA}"/>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A8842AE-79E8-AA81-FB71-9863043F66DF}"/>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FCCF959D-29FB-4A95-75C8-913990FCB65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EA6A7BFE-E68F-FC49-F01E-8E88D5EE0417}"/>
              </a:ext>
            </a:extLst>
          </p:cNvPr>
          <p:cNvSpPr/>
          <p:nvPr/>
        </p:nvSpPr>
        <p:spPr>
          <a:xfrm>
            <a:off x="1333319" y="5311609"/>
            <a:ext cx="9525365" cy="954107"/>
          </a:xfrm>
          <a:prstGeom prst="rect">
            <a:avLst/>
          </a:prstGeom>
          <a:noFill/>
        </p:spPr>
        <p:txBody>
          <a:bodyPr wrap="none" lIns="91440" tIns="45720" rIns="91440" bIns="45720" anchor="ctr">
            <a:spAutoFit/>
          </a:bodyPr>
          <a:lstStyle/>
          <a:p>
            <a:pPr lvl="0" algn="ctr"/>
            <a:r>
              <a:rPr lang="sv-SE" sz="2800" b="1" i="1" dirty="0" err="1">
                <a:solidFill>
                  <a:schemeClr val="bg1"/>
                </a:solidFill>
                <a:latin typeface="Daytona" panose="020B0604030500040204" pitchFamily="34" charset="0"/>
                <a:cs typeface="Segoe UI" panose="020B0502040204020203" pitchFamily="34" charset="0"/>
              </a:rPr>
              <a:t>Ahu</a:t>
            </a:r>
            <a:r>
              <a:rPr lang="sv-SE" sz="2800" b="1" i="1" dirty="0">
                <a:solidFill>
                  <a:schemeClr val="bg1"/>
                </a:solidFill>
                <a:latin typeface="Daytona" panose="020B0604030500040204" pitchFamily="34" charset="0"/>
                <a:cs typeface="Segoe UI" panose="020B0502040204020203" pitchFamily="34" charset="0"/>
              </a:rPr>
              <a:t> </a:t>
            </a:r>
            <a:r>
              <a:rPr lang="sv-SE" sz="2800" b="1" i="1" dirty="0" err="1">
                <a:solidFill>
                  <a:schemeClr val="bg1"/>
                </a:solidFill>
                <a:latin typeface="Daytona" panose="020B0604030500040204" pitchFamily="34" charset="0"/>
                <a:cs typeface="Segoe UI" panose="020B0502040204020203" pitchFamily="34" charset="0"/>
              </a:rPr>
              <a:t>porsea</a:t>
            </a:r>
            <a:r>
              <a:rPr lang="sv-SE" sz="2800" b="1" i="1" dirty="0">
                <a:solidFill>
                  <a:schemeClr val="bg1"/>
                </a:solidFill>
                <a:latin typeface="Daytona" panose="020B0604030500040204" pitchFamily="34" charset="0"/>
                <a:cs typeface="Segoe UI" panose="020B0502040204020203" pitchFamily="34" charset="0"/>
              </a:rPr>
              <a:t> di Jesus Kristus, </a:t>
            </a:r>
            <a:r>
              <a:rPr lang="sv-SE" sz="2800" b="1" i="1" dirty="0" err="1">
                <a:solidFill>
                  <a:schemeClr val="bg1"/>
                </a:solidFill>
                <a:latin typeface="Daytona" panose="020B0604030500040204" pitchFamily="34" charset="0"/>
                <a:cs typeface="Segoe UI" panose="020B0502040204020203" pitchFamily="34" charset="0"/>
              </a:rPr>
              <a:t>Anak</a:t>
            </a:r>
            <a:r>
              <a:rPr lang="sv-SE" sz="2800" b="1" i="1" dirty="0">
                <a:solidFill>
                  <a:schemeClr val="bg1"/>
                </a:solidFill>
                <a:latin typeface="Daytona" panose="020B0604030500040204" pitchFamily="34" charset="0"/>
                <a:cs typeface="Segoe UI" panose="020B0502040204020203" pitchFamily="34" charset="0"/>
              </a:rPr>
              <a:t> ni </a:t>
            </a:r>
            <a:r>
              <a:rPr lang="sv-SE" sz="2800" b="1" i="1" dirty="0" err="1">
                <a:solidFill>
                  <a:schemeClr val="bg1"/>
                </a:solidFill>
                <a:latin typeface="Daytona" panose="020B0604030500040204" pitchFamily="34" charset="0"/>
                <a:cs typeface="Segoe UI" panose="020B0502040204020203" pitchFamily="34" charset="0"/>
              </a:rPr>
              <a:t>Debata</a:t>
            </a:r>
            <a:r>
              <a:rPr lang="sv-SE" sz="2800" b="1" i="1" dirty="0">
                <a:solidFill>
                  <a:schemeClr val="bg1"/>
                </a:solidFill>
                <a:latin typeface="Daytona" panose="020B0604030500040204" pitchFamily="34" charset="0"/>
                <a:cs typeface="Segoe UI" panose="020B0502040204020203" pitchFamily="34" charset="0"/>
              </a:rPr>
              <a:t> </a:t>
            </a:r>
            <a:r>
              <a:rPr lang="sv-SE" sz="2800" b="1" i="1" dirty="0" err="1">
                <a:solidFill>
                  <a:schemeClr val="bg1"/>
                </a:solidFill>
                <a:latin typeface="Daytona" panose="020B0604030500040204" pitchFamily="34" charset="0"/>
                <a:cs typeface="Segoe UI" panose="020B0502040204020203" pitchFamily="34" charset="0"/>
              </a:rPr>
              <a:t>Jahowa</a:t>
            </a:r>
            <a:endParaRPr lang="sv-SE" sz="2800" b="1" i="1" dirty="0">
              <a:solidFill>
                <a:schemeClr val="bg1"/>
              </a:solidFill>
              <a:latin typeface="Daytona" panose="020B0604030500040204" pitchFamily="34" charset="0"/>
              <a:cs typeface="Segoe UI" panose="020B0502040204020203" pitchFamily="34" charset="0"/>
            </a:endParaRPr>
          </a:p>
          <a:p>
            <a:pPr lvl="0" algn="ctr"/>
            <a:r>
              <a:rPr lang="sv-SE" sz="2800" b="1" i="1" dirty="0" err="1">
                <a:solidFill>
                  <a:schemeClr val="bg1"/>
                </a:solidFill>
                <a:latin typeface="Daytona" panose="020B0604030500040204" pitchFamily="34" charset="0"/>
                <a:cs typeface="Segoe UI" panose="020B0502040204020203" pitchFamily="34" charset="0"/>
              </a:rPr>
              <a:t>nasasada</a:t>
            </a:r>
            <a:r>
              <a:rPr lang="sv-SE" sz="2800" b="1" i="1" dirty="0">
                <a:solidFill>
                  <a:schemeClr val="bg1"/>
                </a:solidFill>
                <a:latin typeface="Daytona" panose="020B0604030500040204" pitchFamily="34" charset="0"/>
                <a:cs typeface="Segoe UI" panose="020B0502040204020203" pitchFamily="34" charset="0"/>
              </a:rPr>
              <a:t> i; </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tinubuhon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ni si Maria, </a:t>
            </a:r>
            <a:endParaRPr lang="sv-SE" sz="2800" b="1" i="1" dirty="0">
              <a:solidFill>
                <a:schemeClr val="bg1"/>
              </a:solidFill>
              <a:latin typeface="Daytona" panose="020B0604030500040204" pitchFamily="34" charset="0"/>
              <a:cs typeface="Segoe UI" panose="020B0502040204020203" pitchFamily="34" charset="0"/>
            </a:endParaRPr>
          </a:p>
        </p:txBody>
      </p:sp>
    </p:spTree>
    <p:extLst>
      <p:ext uri="{BB962C8B-B14F-4D97-AF65-F5344CB8AC3E}">
        <p14:creationId xmlns:p14="http://schemas.microsoft.com/office/powerpoint/2010/main" val="460144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96359-2BC5-C38D-85DC-95266FB9DDC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DDD6BE1-E373-178A-3FA8-4CFBB4AEF3C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7A6D6A3-24A3-DF65-7768-70D7E8FDE0E4}"/>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2E3A1FFA-2691-4B2A-A96B-D5630EC0F2C1}"/>
              </a:ext>
            </a:extLst>
          </p:cNvPr>
          <p:cNvSpPr>
            <a:spLocks noGrp="1" noRot="1" noMove="1" noResize="1" noEditPoints="1" noAdjustHandles="1" noChangeArrowheads="1" noChangeShapeType="1"/>
          </p:cNvSpPr>
          <p:nvPr/>
        </p:nvSpPr>
        <p:spPr>
          <a:xfrm>
            <a:off x="1131528" y="5008797"/>
            <a:ext cx="778125"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D70A33AD-EFE9-7E2E-9C26-642EBEC74C06}"/>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51A58AEC-9DCD-57E5-1655-48DE749D7B2B}"/>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DCD1493-2B5C-C7FF-7DAC-E01EDD955A07}"/>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79E6FBC-CBBF-258B-CD0A-6C263018AFE4}"/>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29D036F-17D3-CD22-C4E0-84000C2966C1}"/>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A90560A-84C8-CB08-04E0-E2FBC1F96766}"/>
              </a:ext>
            </a:extLst>
          </p:cNvPr>
          <p:cNvSpPr/>
          <p:nvPr/>
        </p:nvSpPr>
        <p:spPr>
          <a:xfrm>
            <a:off x="1605830" y="5311609"/>
            <a:ext cx="8980343" cy="954107"/>
          </a:xfrm>
          <a:prstGeom prst="rect">
            <a:avLst/>
          </a:prstGeom>
          <a:noFill/>
        </p:spPr>
        <p:txBody>
          <a:bodyPr wrap="none" lIns="91440" tIns="45720" rIns="91440" bIns="45720" anchor="ctr">
            <a:spAutoFit/>
          </a:bodyPr>
          <a:lstStyle/>
          <a:p>
            <a:pPr lvl="0" algn="ct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gabegabean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sian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Tondi</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Parbadia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andorang</a:t>
            </a:r>
            <a:endPar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endParaRPr>
          </a:p>
          <a:p>
            <a:pPr lvl="0" algn="ct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so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habubuhan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I do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Tuhanta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tumaon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bernit</a:t>
            </a:r>
            <a:endParaRPr lang="sv-SE" sz="2800" b="1" i="1" dirty="0">
              <a:solidFill>
                <a:schemeClr val="bg1"/>
              </a:solidFill>
              <a:latin typeface="Daytona" panose="020B0604030500040204" pitchFamily="34" charset="0"/>
              <a:cs typeface="Segoe UI" panose="020B0502040204020203" pitchFamily="34" charset="0"/>
            </a:endParaRPr>
          </a:p>
        </p:txBody>
      </p:sp>
    </p:spTree>
    <p:extLst>
      <p:ext uri="{BB962C8B-B14F-4D97-AF65-F5344CB8AC3E}">
        <p14:creationId xmlns:p14="http://schemas.microsoft.com/office/powerpoint/2010/main" val="767986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FD380-6D3C-5B37-CD61-CB57461E647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FE7D8F0-B733-0CA8-1981-164A98D6B98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A880FEA-1781-CC9D-D20E-082A9FD35F2B}"/>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19772AD0-22C2-F38C-CC99-78B3E1579090}"/>
              </a:ext>
            </a:extLst>
          </p:cNvPr>
          <p:cNvSpPr>
            <a:spLocks noGrp="1" noRot="1" noMove="1" noResize="1" noEditPoints="1" noAdjustHandles="1" noChangeArrowheads="1" noChangeShapeType="1"/>
          </p:cNvSpPr>
          <p:nvPr/>
        </p:nvSpPr>
        <p:spPr>
          <a:xfrm>
            <a:off x="1131528" y="5008797"/>
            <a:ext cx="778125"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9E8BEF41-C6E7-FD7D-9750-00B20F859D67}"/>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EBC173AD-C95D-449C-24C8-D86767D5AEBB}"/>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56B35D6-A164-D128-D9E9-53748F6BFA48}"/>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FCCC99B-759C-C543-4A4E-40F3C6C91DBC}"/>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E9335B0-FF27-7EC8-AD84-1B098C6920E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EAB7C49D-288A-F047-E4C3-1EF5BEE51F67}"/>
              </a:ext>
            </a:extLst>
          </p:cNvPr>
          <p:cNvSpPr/>
          <p:nvPr/>
        </p:nvSpPr>
        <p:spPr>
          <a:xfrm>
            <a:off x="1008712" y="5311609"/>
            <a:ext cx="10174580" cy="954107"/>
          </a:xfrm>
          <a:prstGeom prst="rect">
            <a:avLst/>
          </a:prstGeom>
          <a:noFill/>
        </p:spPr>
        <p:txBody>
          <a:bodyPr wrap="none" lIns="91440" tIns="45720" rIns="91440" bIns="45720" anchor="ctr">
            <a:spAutoFit/>
          </a:bodyPr>
          <a:lstStyle/>
          <a:p>
            <a:pPr lvl="0" algn="ct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di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panguhuman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ni si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Latus</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mate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tarpajal</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do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Ibana</a:t>
            </a:r>
            <a:endPar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endParaRPr>
          </a:p>
          <a:p>
            <a:pPr lvl="0" algn="ct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di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hau</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pinarsilang</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tuat</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tu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banuatoru</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dung</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ditanom</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p>
        </p:txBody>
      </p:sp>
    </p:spTree>
    <p:extLst>
      <p:ext uri="{BB962C8B-B14F-4D97-AF65-F5344CB8AC3E}">
        <p14:creationId xmlns:p14="http://schemas.microsoft.com/office/powerpoint/2010/main" val="2415085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EEFD4-158C-569A-188C-D15FB6A2749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D38D32A-A0F0-8C14-87F6-3DD45953DFB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B2987CC8-44CC-A4E8-B99C-C30948DDABFB}"/>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B4CC35DD-EDE4-A822-9567-0B922318434F}"/>
              </a:ext>
            </a:extLst>
          </p:cNvPr>
          <p:cNvSpPr>
            <a:spLocks noGrp="1" noRot="1" noMove="1" noResize="1" noEditPoints="1" noAdjustHandles="1" noChangeArrowheads="1" noChangeShapeType="1"/>
          </p:cNvSpPr>
          <p:nvPr/>
        </p:nvSpPr>
        <p:spPr>
          <a:xfrm>
            <a:off x="1131528" y="5008797"/>
            <a:ext cx="778125"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A750B77A-0939-14F6-50F7-E3247540116E}"/>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30130959-3809-4690-A47D-34ED6530CBE6}"/>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4A3C1FF-356D-9325-F91C-357D6445295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DD4FF49-9AFA-D64C-FE9E-A6EC5F6FC7E7}"/>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B38A59BB-4BD4-BC1C-A730-4A5BE48D9E5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03415EF2-1B25-7323-5CAA-D698C54B6CDE}"/>
              </a:ext>
            </a:extLst>
          </p:cNvPr>
          <p:cNvSpPr/>
          <p:nvPr/>
        </p:nvSpPr>
        <p:spPr>
          <a:xfrm>
            <a:off x="972644" y="5311609"/>
            <a:ext cx="10246716" cy="954107"/>
          </a:xfrm>
          <a:prstGeom prst="rect">
            <a:avLst/>
          </a:prstGeom>
          <a:noFill/>
        </p:spPr>
        <p:txBody>
          <a:bodyPr wrap="none" lIns="91440" tIns="45720" rIns="91440" bIns="45720" anchor="ctr">
            <a:spAutoFit/>
          </a:bodyPr>
          <a:lstStyle/>
          <a:p>
            <a:pPr algn="ct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mulak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mangolu</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di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ari</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patoluhon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manaek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tu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Surgo</a:t>
            </a:r>
            <a:endPar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endParaRPr>
          </a:p>
          <a:p>
            <a:pPr algn="ct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laho</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hundul</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tu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siamun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ni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Debata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Jahowa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p>
        </p:txBody>
      </p:sp>
    </p:spTree>
    <p:extLst>
      <p:ext uri="{BB962C8B-B14F-4D97-AF65-F5344CB8AC3E}">
        <p14:creationId xmlns:p14="http://schemas.microsoft.com/office/powerpoint/2010/main" val="3656329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423E6-EFD5-72F1-59EC-7AFB087D094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22DEB80-F3AA-169F-A2DB-0B0031407E6D}"/>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5B80B0FE-C377-0B4A-D161-4775033CAD23}"/>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1490337-E6C3-D8CF-4A8D-50F7D03EE30A}"/>
              </a:ext>
            </a:extLst>
          </p:cNvPr>
          <p:cNvSpPr>
            <a:spLocks noGrp="1" noRot="1" noMove="1" noResize="1" noEditPoints="1" noAdjustHandles="1" noChangeArrowheads="1" noChangeShapeType="1"/>
          </p:cNvSpPr>
          <p:nvPr/>
        </p:nvSpPr>
        <p:spPr>
          <a:xfrm>
            <a:off x="1131528" y="5008797"/>
            <a:ext cx="778125"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300C3501-A318-CFD8-901F-F79A393B825B}"/>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BCDE16A4-794E-992E-5FD6-D3A33FB892C0}"/>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A038A44-CD81-26E2-061F-4C7B922F874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E8EFD10-8FAE-3D87-429A-6FFBF39E57BE}"/>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1E3A78F4-0DC9-7C5D-AE91-F52DD9EAEAEA}"/>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2D6C99AC-0E18-F660-8B8A-1024D93C331E}"/>
              </a:ext>
            </a:extLst>
          </p:cNvPr>
          <p:cNvSpPr/>
          <p:nvPr/>
        </p:nvSpPr>
        <p:spPr>
          <a:xfrm>
            <a:off x="2033030" y="5311609"/>
            <a:ext cx="8125942"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AmaNa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pargogo</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so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hatudosan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disi</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Ibana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paima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mulak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sogot</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tu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tano</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on</a:t>
            </a:r>
          </a:p>
        </p:txBody>
      </p:sp>
    </p:spTree>
    <p:extLst>
      <p:ext uri="{BB962C8B-B14F-4D97-AF65-F5344CB8AC3E}">
        <p14:creationId xmlns:p14="http://schemas.microsoft.com/office/powerpoint/2010/main" val="2142373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DEB24-1BBF-201B-79CE-4FB9013B38F8}"/>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6DE5FD71-5B8E-277F-2AB3-0C2C11FB39B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E82027F-6C08-287B-6563-F8AA9B4D7BA0}"/>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0189B527-7EAB-7128-22F9-7AEE8F974499}"/>
              </a:ext>
            </a:extLst>
          </p:cNvPr>
          <p:cNvSpPr>
            <a:spLocks noGrp="1" noRot="1" noMove="1" noResize="1" noEditPoints="1" noAdjustHandles="1" noChangeArrowheads="1" noChangeShapeType="1"/>
          </p:cNvSpPr>
          <p:nvPr/>
        </p:nvSpPr>
        <p:spPr>
          <a:xfrm>
            <a:off x="1131528" y="5008797"/>
            <a:ext cx="778125"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8F89BF79-DC85-2553-4665-4E397BE52E46}"/>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306C68D3-3A45-D86D-DD2D-EB7FAFA4F1E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EB0439D-DC58-B4A1-FC5B-7548404324F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2429F8D-1B23-D12B-6D59-385E940783AA}"/>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D37BBF6B-747C-5D81-9377-18957B2B475F}"/>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406EA082-8C92-CC5A-2578-B65B208B4BCB}"/>
              </a:ext>
            </a:extLst>
          </p:cNvPr>
          <p:cNvSpPr/>
          <p:nvPr/>
        </p:nvSpPr>
        <p:spPr>
          <a:xfrm>
            <a:off x="825969" y="5311609"/>
            <a:ext cx="10540065" cy="954107"/>
          </a:xfrm>
          <a:prstGeom prst="rect">
            <a:avLst/>
          </a:prstGeom>
          <a:noFill/>
        </p:spPr>
        <p:txBody>
          <a:bodyPr wrap="none" lIns="91440" tIns="45720" rIns="91440" bIns="45720" anchor="ctr">
            <a:spAutoFit/>
          </a:bodyPr>
          <a:lstStyle/>
          <a:p>
            <a:pPr algn="ct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manguhumi</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halak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mangolu</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dohot</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mate.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Ahu</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porsea</a:t>
            </a:r>
            <a:endPar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endParaRPr>
          </a:p>
          <a:p>
            <a:pPr algn="ct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di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Tondi</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Parbadia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jala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adong</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sada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Huria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badia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a:t>
            </a:r>
          </a:p>
        </p:txBody>
      </p:sp>
    </p:spTree>
    <p:extLst>
      <p:ext uri="{BB962C8B-B14F-4D97-AF65-F5344CB8AC3E}">
        <p14:creationId xmlns:p14="http://schemas.microsoft.com/office/powerpoint/2010/main" val="97755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EBC6E-4D82-883B-AF20-49BDCD5A036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3A06BDC-19AA-62A7-A9A6-11DAEEC82A8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ED5389A-8336-92FD-BC90-2BC333D151A6}"/>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E345DA82-8068-2179-4A0A-5E4F41BDDC64}"/>
              </a:ext>
            </a:extLst>
          </p:cNvPr>
          <p:cNvSpPr>
            <a:spLocks noGrp="1" noRot="1" noMove="1" noResize="1" noEditPoints="1" noAdjustHandles="1" noChangeArrowheads="1" noChangeShapeType="1"/>
          </p:cNvSpPr>
          <p:nvPr/>
        </p:nvSpPr>
        <p:spPr>
          <a:xfrm>
            <a:off x="1131528" y="5008797"/>
            <a:ext cx="778125"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19688928-29A3-B1C7-9A72-ABBA9BCFDC79}"/>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F49BEE02-1367-6DAA-F666-E2C3AE26A211}"/>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5ADDF34-EC23-9084-BD8D-84E4F8FD112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762F6D1-63F6-E3FC-D9BF-8FEA9F3BDE32}"/>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1F372543-9A5F-8936-FE65-1D5F40CA17D6}"/>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C421CF03-CDC4-C3A9-C254-F04271F9E332}"/>
              </a:ext>
            </a:extLst>
          </p:cNvPr>
          <p:cNvSpPr/>
          <p:nvPr/>
        </p:nvSpPr>
        <p:spPr>
          <a:xfrm>
            <a:off x="1201872" y="5311609"/>
            <a:ext cx="9788257"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Huria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hatopan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ni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halak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Kristen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angka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badia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a:t>
            </a:r>
          </a:p>
          <a:p>
            <a:pPr algn="ctr">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dohot</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di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hasesaan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ni dosa,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dohot</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di Hata ina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mandok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a:t>
            </a:r>
          </a:p>
        </p:txBody>
      </p:sp>
    </p:spTree>
    <p:extLst>
      <p:ext uri="{BB962C8B-B14F-4D97-AF65-F5344CB8AC3E}">
        <p14:creationId xmlns:p14="http://schemas.microsoft.com/office/powerpoint/2010/main" val="2625048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B199E-41BE-F2EC-D5A7-F605A5C874B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BAADCE51-9410-281A-2B46-8BB118EF20F3}"/>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F12D56BB-EE56-2E51-6A2D-D8C93D658777}"/>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9D18AD89-5891-FE75-DE4D-6BC76085ABE2}"/>
              </a:ext>
            </a:extLst>
          </p:cNvPr>
          <p:cNvSpPr>
            <a:spLocks noGrp="1" noRot="1" noMove="1" noResize="1" noEditPoints="1" noAdjustHandles="1" noChangeArrowheads="1" noChangeShapeType="1"/>
          </p:cNvSpPr>
          <p:nvPr/>
        </p:nvSpPr>
        <p:spPr>
          <a:xfrm>
            <a:off x="1131528" y="5008797"/>
            <a:ext cx="778125"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sude</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9CE94BE3-7242-17ED-2295-32B217AB2ADF}"/>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4432542C-890C-9B3D-079B-E600AA48817D}"/>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7C6B284-55C0-7FCA-B380-2F97ADE683CD}"/>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7828F22-94BC-FA9B-CBDA-D76C92166ECC}"/>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706F5908-AE34-F3B0-AFB6-EEE1A406721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95E4324D-1F51-5FB6-D5B9-B755418369ED}"/>
              </a:ext>
            </a:extLst>
          </p:cNvPr>
          <p:cNvSpPr/>
          <p:nvPr/>
        </p:nvSpPr>
        <p:spPr>
          <a:xfrm>
            <a:off x="1484001" y="5311609"/>
            <a:ext cx="9223999"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Mulak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mangolu</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sogot</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daging</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ni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halak</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naung</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mate,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dohot</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di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hangoluan</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na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so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ra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t>
            </a:r>
            <a:r>
              <a:rPr kumimoji="0" lang="sv-SE" sz="2800" b="1" i="1" u="none" strike="noStrike" kern="1200" cap="none" spc="0" normalizeH="0" baseline="0" noProof="0" dirty="0" err="1">
                <a:ln>
                  <a:noFill/>
                </a:ln>
                <a:solidFill>
                  <a:schemeClr val="bg1"/>
                </a:solidFill>
                <a:effectLst/>
                <a:uLnTx/>
                <a:uFillTx/>
                <a:latin typeface="Daytona" panose="020B0604030500040204" pitchFamily="34" charset="0"/>
                <a:ea typeface="+mn-ea"/>
                <a:cs typeface="Segoe UI" panose="020B0502040204020203" pitchFamily="34" charset="0"/>
              </a:rPr>
              <a:t>suda</a:t>
            </a:r>
            <a:r>
              <a:rPr kumimoji="0" lang="sv-SE" sz="2800" b="1" i="1" u="none" strike="noStrike" kern="1200" cap="none" spc="0" normalizeH="0" baseline="0" noProof="0" dirty="0">
                <a:ln>
                  <a:noFill/>
                </a:ln>
                <a:solidFill>
                  <a:schemeClr val="bg1"/>
                </a:solidFill>
                <a:effectLst/>
                <a:uLnTx/>
                <a:uFillTx/>
                <a:latin typeface="Daytona" panose="020B0604030500040204" pitchFamily="34" charset="0"/>
                <a:ea typeface="+mn-ea"/>
                <a:cs typeface="Segoe UI" panose="020B0502040204020203" pitchFamily="34" charset="0"/>
              </a:rPr>
              <a:t>. Amen.</a:t>
            </a:r>
          </a:p>
        </p:txBody>
      </p:sp>
    </p:spTree>
    <p:extLst>
      <p:ext uri="{BB962C8B-B14F-4D97-AF65-F5344CB8AC3E}">
        <p14:creationId xmlns:p14="http://schemas.microsoft.com/office/powerpoint/2010/main" val="21554087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4E202-EC5B-0A21-1C1D-D93CD7AF4AD0}"/>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54902E9-394C-493F-AAE5-0F19767239F1}"/>
              </a:ext>
            </a:extLst>
          </p:cNvPr>
          <p:cNvSpPr>
            <a:spLocks/>
          </p:cNvSpPr>
          <p:nvPr/>
        </p:nvSpPr>
        <p:spPr>
          <a:xfrm>
            <a:off x="4586612" y="5769771"/>
            <a:ext cx="3018776"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L</a:t>
            </a:r>
          </a:p>
        </p:txBody>
      </p:sp>
    </p:spTree>
    <p:extLst>
      <p:ext uri="{BB962C8B-B14F-4D97-AF65-F5344CB8AC3E}">
        <p14:creationId xmlns:p14="http://schemas.microsoft.com/office/powerpoint/2010/main" val="3741020484"/>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491712"/>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41ADF-814B-4F80-9648-5D9A8F6911C1}"/>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F5B05F16-CD43-927A-4900-F9A78D7F9E8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2FEBD8B4-D06E-4C6A-42BA-79E315AA6324}"/>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82955471-6282-A107-C869-3EEB136551A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81755FC-3D8F-215A-785F-1ED310C5D496}"/>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E4D52DBF-B7FA-354C-263F-291797D98E63}"/>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KOOR: GOAR NI KOOR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9EF0C599-1A8F-773A-9F75-F9459939EA81}"/>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730267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4240376"/>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bg1">
                  <a:lumMod val="75000"/>
                </a:schemeClr>
              </a:gs>
              <a:gs pos="0">
                <a:schemeClr val="bg1">
                  <a:lumMod val="85000"/>
                </a:schemeClr>
              </a:gs>
              <a:gs pos="100000">
                <a:schemeClr val="bg1">
                  <a:lumMod val="8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5463793"/>
            <a:ext cx="10652757" cy="30951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F7CAE4E4-FB85-4A23-85E6-5F2859D811D2}"/>
              </a:ext>
            </a:extLst>
          </p:cNvPr>
          <p:cNvSpPr>
            <a:spLocks/>
          </p:cNvSpPr>
          <p:nvPr/>
        </p:nvSpPr>
        <p:spPr>
          <a:xfrm>
            <a:off x="907181" y="4917328"/>
            <a:ext cx="10451001"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St. </a:t>
            </a:r>
            <a:r>
              <a:rPr kumimoji="0" lang="en-US"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DAN MARGA</a:t>
            </a:r>
            <a:endParaRPr kumimoji="0" lang="id-ID" sz="28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548782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rPr>
              <a:t>SINTUA DI HKBP RESORT JATINEGARA</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Tree>
    <p:extLst>
      <p:ext uri="{BB962C8B-B14F-4D97-AF65-F5344CB8AC3E}">
        <p14:creationId xmlns:p14="http://schemas.microsoft.com/office/powerpoint/2010/main" val="2538018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par>
                                <p:cTn id="12" presetID="10"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6" presetClass="entr" presetSubtype="37" fill="hold" grpId="0" nodeType="withEffect">
                                  <p:stCondLst>
                                    <p:cond delay="250"/>
                                  </p:stCondLst>
                                  <p:childTnLst>
                                    <p:set>
                                      <p:cBhvr>
                                        <p:cTn id="19" dur="1" fill="hold">
                                          <p:stCondLst>
                                            <p:cond delay="0"/>
                                          </p:stCondLst>
                                        </p:cTn>
                                        <p:tgtEl>
                                          <p:spTgt spid="4"/>
                                        </p:tgtEl>
                                        <p:attrNameLst>
                                          <p:attrName>style.visibility</p:attrName>
                                        </p:attrNameLst>
                                      </p:cBhvr>
                                      <p:to>
                                        <p:strVal val="visible"/>
                                      </p:to>
                                    </p:set>
                                    <p:animEffect transition="in" filter="barn(outVertical)">
                                      <p:cBhvr>
                                        <p:cTn id="20" dur="500"/>
                                        <p:tgtEl>
                                          <p:spTgt spid="4"/>
                                        </p:tgtEl>
                                      </p:cBhvr>
                                    </p:animEffect>
                                  </p:childTnLst>
                                </p:cTn>
                              </p:par>
                              <p:par>
                                <p:cTn id="21" presetID="16" presetClass="entr" presetSubtype="37" fill="hold" grpId="0" nodeType="with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barn(outVertical)">
                                      <p:cBhvr>
                                        <p:cTn id="23" dur="500"/>
                                        <p:tgtEl>
                                          <p:spTgt spid="8"/>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8" grpId="0" animBg="1"/>
      <p:bldP spid="17" grpId="0"/>
      <p:bldP spid="19" grpId="0"/>
      <p:bldP spid="1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bg1">
                  <a:lumMod val="75000"/>
                </a:schemeClr>
              </a:gs>
              <a:gs pos="0">
                <a:schemeClr val="bg1">
                  <a:lumMod val="85000"/>
                </a:schemeClr>
              </a:gs>
              <a:gs pos="100000">
                <a:schemeClr val="bg1">
                  <a:lumMod val="8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5364480"/>
            <a:ext cx="10652757" cy="40882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F7CAE4E4-FB85-4A23-85E6-5F2859D811D2}"/>
              </a:ext>
            </a:extLst>
          </p:cNvPr>
          <p:cNvSpPr>
            <a:spLocks/>
          </p:cNvSpPr>
          <p:nvPr/>
        </p:nvSpPr>
        <p:spPr>
          <a:xfrm>
            <a:off x="907181" y="4897008"/>
            <a:ext cx="10451001"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Topik: LOREM IPSUM DOLOR SIT AMET</a:t>
            </a:r>
            <a:endParaRPr kumimoji="0" lang="id-ID"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5416708"/>
            <a:ext cx="10450999" cy="30777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4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rPr>
              <a:t>Nama Minggu: </a:t>
            </a:r>
            <a:r>
              <a:rPr kumimoji="0" lang="en-ID" sz="14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MINGGU (TULIS NAMA MINGGU)</a:t>
            </a:r>
            <a:endParaRPr kumimoji="0" lang="id-ID" sz="1400" b="0"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Tree>
    <p:extLst>
      <p:ext uri="{BB962C8B-B14F-4D97-AF65-F5344CB8AC3E}">
        <p14:creationId xmlns:p14="http://schemas.microsoft.com/office/powerpoint/2010/main" val="2365472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43E1BA47-02A2-CDDF-8077-509B59DC55D2}"/>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BERITA PERNIKAHAN – PENGUMUMAN PERTAMA/KEDUA</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SI LAKI-LAKI &amp; NAMA SI PEREMPUAN</a:t>
            </a:r>
            <a:endParaRPr kumimoji="0" lang="id-ID"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PEMBERKATAN DI HARI ???, DD MMM YYYY PUKUL hh:mm WIB di HKBP RESSORT ???</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endParaRPr>
          </a:p>
        </p:txBody>
      </p:sp>
    </p:spTree>
    <p:extLst>
      <p:ext uri="{BB962C8B-B14F-4D97-AF65-F5344CB8AC3E}">
        <p14:creationId xmlns:p14="http://schemas.microsoft.com/office/powerpoint/2010/main" val="182083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940E3F4C-C8C2-0A10-F1CE-A8484978EF7E}"/>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BERITA KELAHIRAN</a:t>
            </a:r>
            <a:endParaRPr kumimoji="0" lang="id-ID" sz="1200" b="0" i="0" u="none" strike="noStrike" kern="1200" cap="none" spc="0" normalizeH="0" baseline="0" noProof="1">
              <a:ln w="0"/>
              <a:solidFill>
                <a:sysClr val="windowText" lastClr="000000"/>
              </a:solidFill>
              <a:effectLst/>
              <a:uLnTx/>
              <a:uFillTx/>
              <a:latin typeface="Montserrat Medium" panose="00000600000000000000" pitchFamily="50" charset="0"/>
              <a:ea typeface="+mn-ea"/>
              <a:cs typeface="+mn-cs"/>
            </a:endParaRP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LAHIR PADA HARI ???, DD MMM YYYY. ANGGOTA JEMAAT SEKTOR ???</a:t>
            </a:r>
          </a:p>
        </p:txBody>
      </p:sp>
    </p:spTree>
    <p:extLst>
      <p:ext uri="{BB962C8B-B14F-4D97-AF65-F5344CB8AC3E}">
        <p14:creationId xmlns:p14="http://schemas.microsoft.com/office/powerpoint/2010/main" val="150252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BERITA DUKACITA</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NAMA YANG MENINGGAL (USIA ?? TAHUN)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MENINGGAL PADA TANGGAL DD MMM YYYY, DIMAKAMKAN DI TPU ??? TANGGAL DD MMM YYYY</a:t>
            </a:r>
          </a:p>
        </p:txBody>
      </p:sp>
    </p:spTree>
    <p:extLst>
      <p:ext uri="{BB962C8B-B14F-4D97-AF65-F5344CB8AC3E}">
        <p14:creationId xmlns:p14="http://schemas.microsoft.com/office/powerpoint/2010/main" val="248461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ANGGOTA JEMAAT YANG PINDAH</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PINDAH KE HKBP ??? RESSORT ???</a:t>
            </a:r>
          </a:p>
        </p:txBody>
      </p:sp>
    </p:spTree>
    <p:extLst>
      <p:ext uri="{BB962C8B-B14F-4D97-AF65-F5344CB8AC3E}">
        <p14:creationId xmlns:p14="http://schemas.microsoft.com/office/powerpoint/2010/main" val="25226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STATISTIK: ANGGOTA JEMAAT YANG BARU</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KEL. NAMA LAKI-LAKI / br. APA SI PEREMPUAN</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PINDAH DARI HKBP ??? RESSORT ???, ANGGOTA JEMAAT SEKTOR ???</a:t>
            </a:r>
          </a:p>
        </p:txBody>
      </p:sp>
    </p:spTree>
    <p:extLst>
      <p:ext uri="{BB962C8B-B14F-4D97-AF65-F5344CB8AC3E}">
        <p14:creationId xmlns:p14="http://schemas.microsoft.com/office/powerpoint/2010/main" val="133566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KOINONIA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404960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MARTURIA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121720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DEWAN DIAKONIA – SEKSI ???</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ACARANYA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HARI ???, DD MMM YYYY PUKUL hh:mm DI (LOKASI FISIK/ZOOM/GOOGLE MEET)</a:t>
            </a:r>
          </a:p>
        </p:txBody>
      </p:sp>
    </p:spTree>
    <p:extLst>
      <p:ext uri="{BB962C8B-B14F-4D97-AF65-F5344CB8AC3E}">
        <p14:creationId xmlns:p14="http://schemas.microsoft.com/office/powerpoint/2010/main" val="360855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KESEKRETARIATAN</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BERITA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INFORMASI PENTING SILAKAN DIMUAT DI SINI</a:t>
            </a:r>
          </a:p>
        </p:txBody>
      </p:sp>
    </p:spTree>
    <p:extLst>
      <p:ext uri="{BB962C8B-B14F-4D97-AF65-F5344CB8AC3E}">
        <p14:creationId xmlns:p14="http://schemas.microsoft.com/office/powerpoint/2010/main" val="4040947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PELAYANAN</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188126"/>
            <a:ext cx="10489036"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JUDUL BERITA</a:t>
            </a:r>
          </a:p>
        </p:txBody>
      </p:sp>
      <p:sp>
        <p:nvSpPr>
          <p:cNvPr id="3" name="Rectangle 2">
            <a:extLst>
              <a:ext uri="{FF2B5EF4-FFF2-40B4-BE49-F238E27FC236}">
                <a16:creationId xmlns:a16="http://schemas.microsoft.com/office/drawing/2014/main" id="{3EA9A9AD-03DB-942D-044E-795862070E07}"/>
              </a:ext>
            </a:extLst>
          </p:cNvPr>
          <p:cNvSpPr/>
          <p:nvPr/>
        </p:nvSpPr>
        <p:spPr>
          <a:xfrm>
            <a:off x="869024" y="5504002"/>
            <a:ext cx="10471493"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1">
                <a:ln w="0"/>
                <a:solidFill>
                  <a:sysClr val="windowText" lastClr="000000"/>
                </a:solidFill>
                <a:effectLst/>
                <a:uLnTx/>
                <a:uFillTx/>
                <a:latin typeface="Montserrat Medium" panose="00000600000000000000" pitchFamily="2" charset="0"/>
                <a:ea typeface="+mn-ea"/>
                <a:cs typeface="+mn-cs"/>
              </a:rPr>
              <a:t>INFORMASI PENTING SILAKAN DIMUAT DI SINI</a:t>
            </a:r>
          </a:p>
        </p:txBody>
      </p:sp>
    </p:spTree>
    <p:extLst>
      <p:ext uri="{BB962C8B-B14F-4D97-AF65-F5344CB8AC3E}">
        <p14:creationId xmlns:p14="http://schemas.microsoft.com/office/powerpoint/2010/main" val="199451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E080E80E-5A62-49F3-FF33-22FC188BBDB0}"/>
              </a:ext>
            </a:extLst>
          </p:cNvPr>
          <p:cNvSpPr>
            <a:spLocks noGrp="1" noRot="1" noMove="1" noResize="1" noEditPoints="1" noAdjustHandles="1" noChangeArrowheads="1" noChangeShapeType="1"/>
          </p:cNvSpPr>
          <p:nvPr/>
        </p:nvSpPr>
        <p:spPr>
          <a:xfrm>
            <a:off x="0" y="5181600"/>
            <a:ext cx="12192000" cy="1676399"/>
          </a:xfrm>
          <a:prstGeom prst="round2SameRect">
            <a:avLst>
              <a:gd name="adj1" fmla="val 0"/>
              <a:gd name="adj2" fmla="val 0"/>
            </a:avLst>
          </a:prstGeom>
          <a:gradFill flip="none" rotWithShape="1">
            <a:gsLst>
              <a:gs pos="50000">
                <a:schemeClr val="accent1">
                  <a:lumMod val="40000"/>
                  <a:lumOff val="60000"/>
                </a:schemeClr>
              </a:gs>
              <a:gs pos="0">
                <a:schemeClr val="accent1">
                  <a:lumMod val="20000"/>
                  <a:lumOff val="80000"/>
                </a:schemeClr>
              </a:gs>
              <a:gs pos="100000">
                <a:schemeClr val="accent1">
                  <a:lumMod val="20000"/>
                  <a:lumOff val="8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095F5B-0EF1-4FFF-96D1-3A64E1B1597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9864BF6-F3B5-47A1-A611-D9011B14D4CA}"/>
              </a:ext>
            </a:extLst>
          </p:cNvPr>
          <p:cNvSpPr>
            <a:spLocks noGrp="1" noRot="1" noMove="1" noResize="1" noEditPoints="1" noAdjustHandles="1" noChangeArrowheads="1" noChangeShapeType="1"/>
          </p:cNvSpPr>
          <p:nvPr/>
        </p:nvSpPr>
        <p:spPr>
          <a:xfrm>
            <a:off x="769622" y="4871782"/>
            <a:ext cx="10652757" cy="902409"/>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094408-2672-44F8-B151-7D987F5B2442}"/>
              </a:ext>
            </a:extLst>
          </p:cNvPr>
          <p:cNvSpPr>
            <a:spLocks noGrp="1" noRot="1" noMove="1" noResize="1" noEditPoints="1" noAdjustHandles="1" noChangeArrowheads="1" noChangeShapeType="1"/>
          </p:cNvSpPr>
          <p:nvPr/>
        </p:nvSpPr>
        <p:spPr>
          <a:xfrm>
            <a:off x="769621" y="4871783"/>
            <a:ext cx="10652757" cy="324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DB92A6-3D87-4B13-A1FA-9442A685710D}"/>
              </a:ext>
            </a:extLst>
          </p:cNvPr>
          <p:cNvSpPr>
            <a:spLocks noGrp="1" noRot="1" noMove="1" noResize="1" noEditPoints="1" noAdjustHandles="1" noChangeArrowheads="1" noChangeShapeType="1"/>
          </p:cNvSpPr>
          <p:nvPr/>
        </p:nvSpPr>
        <p:spPr>
          <a:xfrm>
            <a:off x="907184" y="4908708"/>
            <a:ext cx="10450999" cy="27699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200" b="1" i="0" u="none" strike="noStrike" kern="1200" cap="none" spc="0" normalizeH="0" baseline="0" noProof="1">
                <a:ln w="0"/>
                <a:solidFill>
                  <a:sysClr val="windowText" lastClr="000000"/>
                </a:solidFill>
                <a:effectLst/>
                <a:uLnTx/>
                <a:uFillTx/>
                <a:latin typeface="Montserrat" panose="00000500000000000000" pitchFamily="2" charset="0"/>
                <a:ea typeface="+mn-ea"/>
                <a:cs typeface="+mn-cs"/>
              </a:rPr>
              <a:t>BERITA LAINNYA DAPAT DIBACA PADA E-BOOK WARTA JEMAAT</a:t>
            </a:r>
          </a:p>
        </p:txBody>
      </p:sp>
      <p:pic>
        <p:nvPicPr>
          <p:cNvPr id="13" name="Picture 12" descr="A blue symbol with a cross and a ribbon&#10;&#10;Description automatically generated">
            <a:extLst>
              <a:ext uri="{FF2B5EF4-FFF2-40B4-BE49-F238E27FC236}">
                <a16:creationId xmlns:a16="http://schemas.microsoft.com/office/drawing/2014/main" id="{A53821BF-2A08-16A2-8401-345667DF6175}"/>
              </a:ext>
            </a:extLst>
          </p:cNvPr>
          <p:cNvPicPr>
            <a:picLocks noGrp="1" noRot="1" noMove="1" noResize="1" noEditPoints="1" noAdjustHandles="1" noChangeArrowheads="1" noChangeShapeType="1" noCrop="1"/>
          </p:cNvPicPr>
          <p:nvPr/>
        </p:nvPicPr>
        <p:blipFill>
          <a:blip r:embed="rId3">
            <a:biLevel thresh="75000"/>
            <a:extLst>
              <a:ext uri="{28A0092B-C50C-407E-A947-70E740481C1C}">
                <a14:useLocalDpi xmlns:a14="http://schemas.microsoft.com/office/drawing/2010/main" val="0"/>
              </a:ext>
            </a:extLst>
          </a:blip>
          <a:stretch>
            <a:fillRect/>
          </a:stretch>
        </p:blipFill>
        <p:spPr>
          <a:xfrm>
            <a:off x="769620" y="5919714"/>
            <a:ext cx="442317" cy="490690"/>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5D2DFAA4-7FD3-3E33-6187-8CBE25E869A8}"/>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92909" y="5919158"/>
            <a:ext cx="829469" cy="543220"/>
          </a:xfrm>
          <a:prstGeom prst="rect">
            <a:avLst/>
          </a:prstGeom>
        </p:spPr>
      </p:pic>
      <p:sp>
        <p:nvSpPr>
          <p:cNvPr id="16" name="TextBox 1">
            <a:extLst>
              <a:ext uri="{FF2B5EF4-FFF2-40B4-BE49-F238E27FC236}">
                <a16:creationId xmlns:a16="http://schemas.microsoft.com/office/drawing/2014/main" id="{95646DD7-9C55-49FA-3CD7-1C91557A70B2}"/>
              </a:ext>
            </a:extLst>
          </p:cNvPr>
          <p:cNvSpPr txBox="1">
            <a:spLocks noGrp="1" noRot="1" noMove="1" noResize="1" noEditPoints="1" noAdjustHandles="1" noChangeArrowheads="1" noChangeShapeType="1"/>
          </p:cNvSpPr>
          <p:nvPr/>
        </p:nvSpPr>
        <p:spPr bwMode="auto">
          <a:xfrm>
            <a:off x="2624512" y="5898380"/>
            <a:ext cx="6942974"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WARTA JEMAAT – MINGGU, DD MMM YYYY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rPr>
              <a:t>HKBP RESSORT JATINEGARA</a:t>
            </a:r>
            <a:endParaRPr kumimoji="0" lang="en-US" altLang="ko-KR" sz="1400" b="1" i="0" u="none" strike="noStrike" kern="1200" cap="none" spc="200" normalizeH="0" baseline="0" noProof="0" dirty="0">
              <a:ln>
                <a:noFill/>
              </a:ln>
              <a:solidFill>
                <a:prstClr val="black"/>
              </a:solidFill>
              <a:effectLst/>
              <a:uLnTx/>
              <a:uFillTx/>
              <a:latin typeface="Daytona" panose="020B0604030500040204" pitchFamily="34" charset="0"/>
              <a:ea typeface="맑은 고딕" pitchFamily="50" charset="-127"/>
              <a:cs typeface="Arial" pitchFamily="34" charset="0"/>
            </a:endParaRPr>
          </a:p>
        </p:txBody>
      </p:sp>
      <p:sp>
        <p:nvSpPr>
          <p:cNvPr id="2" name="Rectangle 1">
            <a:extLst>
              <a:ext uri="{FF2B5EF4-FFF2-40B4-BE49-F238E27FC236}">
                <a16:creationId xmlns:a16="http://schemas.microsoft.com/office/drawing/2014/main" id="{66FDD497-E411-82CD-E6D9-F09D06B1E322}"/>
              </a:ext>
            </a:extLst>
          </p:cNvPr>
          <p:cNvSpPr/>
          <p:nvPr/>
        </p:nvSpPr>
        <p:spPr>
          <a:xfrm>
            <a:off x="851481" y="5249086"/>
            <a:ext cx="10489036"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rPr>
              <a:t>hkbpjtn.web.id/DDMMYY-Warta</a:t>
            </a:r>
            <a:endParaRPr kumimoji="0" lang="fi-FI" sz="2400" b="0" i="0" u="none" strike="noStrike" kern="1200" cap="none" spc="0" normalizeH="0" baseline="0" noProof="1">
              <a:ln w="0"/>
              <a:solidFill>
                <a:sysClr val="windowText" lastClr="000000"/>
              </a:solidFill>
              <a:effectLst/>
              <a:uLnTx/>
              <a:uFillTx/>
              <a:latin typeface="Montserrat SemiBold" panose="00000700000000000000" pitchFamily="50" charset="0"/>
              <a:ea typeface="+mn-ea"/>
              <a:cs typeface="+mn-cs"/>
            </a:endParaRPr>
          </a:p>
        </p:txBody>
      </p:sp>
    </p:spTree>
    <p:extLst>
      <p:ext uri="{BB962C8B-B14F-4D97-AF65-F5344CB8AC3E}">
        <p14:creationId xmlns:p14="http://schemas.microsoft.com/office/powerpoint/2010/main" val="146979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7412915"/>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D12B3-262D-5E70-A3B5-458C625A0133}"/>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B6C36D0F-1988-3DB3-9279-6DD2C9045CB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969F1F02-EF7D-203A-6C79-9ECC46E17E0F}"/>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70C3BDA9-695B-2AB9-5C6E-8C2B4E7F62F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6E9AC194-8146-E315-BA68-95381CDB68E0}"/>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68285B74-A58E-612C-9A58-58F234FD6015}"/>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KOOR: GOAR NI KOOR</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5E430177-F03D-77DD-838F-CFCA59D542D8}"/>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77744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E9105-7A6A-FC43-8EE8-F37775326C2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843C8EAB-3160-B33E-9FF7-F6142C3E4365}"/>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5228421"/>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7316A-D721-A2C0-7DCD-687F91D800EA}"/>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0E31BCCB-6EE1-A206-3FA0-487549BA61F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46C825BC-79B1-B678-AFFC-89C5B53030FB}"/>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5CEE7F82-92C9-EB7E-4A66-B5F81B513CF5}"/>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9892C25C-A60B-0F60-7895-87E9CE1827FF}"/>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DAFB22CC-EC04-61BC-843C-9E6D27E1810E}"/>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1F12C6B7-D2E7-F32A-CE7E-ADE3B57BA424}"/>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57126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3A4EE-2FAC-5510-D6B7-A5D56DA6E848}"/>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E77D282-835D-879A-8BB6-73AF3220F9D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6D968068-BE53-9345-E0C3-F73886EB4C6C}"/>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84656D9C-4CAF-64E1-179A-61A9216F6936}"/>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570DEA93-76B8-07C7-8824-E38A6405D22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149A873C-5AEA-BBE3-9398-A5B2EA0E160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D1E9349-6777-085E-B193-F8DEDEBC98C7}"/>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20327F5-01FF-72F2-D45F-F85097D76E5E}"/>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D8A002B7-309D-36BE-45A7-9AF5AD0AE177}"/>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95488604-520E-A70A-CBAE-B0886819AF6F}"/>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16305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1B48A-7795-220F-80AE-91D8E3B9AEA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C0367AB-3543-38B0-1D14-DF09FFD1985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74F9B66-BB6C-671D-255F-86A636BE0BDD}"/>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7F23B754-98E3-A60E-C43C-8E119F9A47E0}"/>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7B422826-1895-ED73-1D5A-99F1DF20AD5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71A72BDD-5262-B2CC-C597-6AE3BAF6EFF1}"/>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0B1F46-9251-227B-AFC9-5255BBA5B18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BCC5623-ECEF-C449-AC73-CFB3ACB328D5}"/>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3D853C6-02B3-6698-4ADF-8B263A7920C6}"/>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53B4D979-8064-AF3E-4680-8D2FA6D769DF}"/>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991946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84AB6-172B-598E-6B46-5D91F0E1728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6F0CBBE-36A7-7EAC-308A-98AD36C8412D}"/>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773F259-AA09-65BC-BE3A-300574761F0F}"/>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4894C305-F4F9-675B-8E8C-D8A51B5B4FD5}"/>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48660874-A4FD-7B43-556A-58CEDCDB6DCD}"/>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730E1BF-4762-6C8C-65B3-900E6789FDD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4665478-E1A8-D855-2831-4658CCB1A47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E0E9349-8974-E7F3-1B97-5C47262B2995}"/>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F4187C36-D260-78FB-3DD1-8DF5EDB6700B}"/>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73C516AA-4FBA-A0A1-086E-45D5CD945103}"/>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789454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6EFFC-31B4-741E-EE90-298A4FC18484}"/>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61048EC4-AC43-9EFE-3D1A-D207EAE4269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F8E8E4D6-57D9-9873-5AC0-4FA6793503F9}"/>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1131063-AB25-2AA3-D629-9C0AE4BE4945}"/>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624C7CE3-4374-6E05-C158-D90829AB6889}"/>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9C6E6CA-3D82-4595-053F-8245E9A9A8C9}"/>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B9E2E45-DA17-05A9-8882-385560EBED87}"/>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4F2928A-8CAB-EB0A-7F57-B2361AEE2B96}"/>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6163087B-CBD5-A3CD-6600-EB1DFD6F3AAB}"/>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03A6CA15-0117-EFD3-3663-C82BE1B3C211}"/>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982361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C0822-24F7-A344-198D-BD2871A3532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4B407D9-18DD-7517-4DAE-A36E8DF535BC}"/>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904139"/>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3FFCC-8F66-9080-8903-D26B52C7A66C}"/>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FBFD39EA-FF05-90EF-014D-D8C0CFBE792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5B2984CF-DB28-60D4-8323-1749E6D68AAB}"/>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5A29292B-668C-DDBE-BC21-01396AFDD50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7BAE8466-BB88-40E9-FC2E-6258B14B4B59}"/>
              </a:ext>
            </a:extLst>
          </p:cNvPr>
          <p:cNvGrpSpPr/>
          <p:nvPr/>
        </p:nvGrpSpPr>
        <p:grpSpPr>
          <a:xfrm>
            <a:off x="997140" y="5565914"/>
            <a:ext cx="6646673" cy="564634"/>
            <a:chOff x="3547769" y="5594910"/>
            <a:chExt cx="4092415" cy="564634"/>
          </a:xfrm>
        </p:grpSpPr>
        <p:sp>
          <p:nvSpPr>
            <p:cNvPr id="27" name="Rectangle 26">
              <a:extLst>
                <a:ext uri="{FF2B5EF4-FFF2-40B4-BE49-F238E27FC236}">
                  <a16:creationId xmlns:a16="http://schemas.microsoft.com/office/drawing/2014/main" id="{CE49B011-C104-018C-93A9-32789509150B}"/>
                </a:ext>
              </a:extLst>
            </p:cNvPr>
            <p:cNvSpPr/>
            <p:nvPr/>
          </p:nvSpPr>
          <p:spPr>
            <a:xfrm>
              <a:off x="3547772" y="5594910"/>
              <a:ext cx="4092412"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MANJAHA GOARGOAR NI NA MONDING</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8B74A9C6-D075-95F2-C758-E679D2BB86F9}"/>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noProof="1">
                  <a:ln w="0"/>
                  <a:solidFill>
                    <a:prstClr val="white"/>
                  </a:solidFill>
                  <a:latin typeface="Montserrat" panose="00000500000000000000" pitchFamily="2" charset="0"/>
                </a:rPr>
                <a:t>sian</a:t>
              </a: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 tanggal </a:t>
              </a:r>
              <a:r>
                <a:rPr kumimoji="0" lang="de-DE" sz="1200" b="1" i="0" u="none" strike="noStrike" kern="1200" cap="none" spc="0" normalizeH="0" baseline="0" noProof="1">
                  <a:ln w="0"/>
                  <a:solidFill>
                    <a:prstClr val="white"/>
                  </a:solidFill>
                  <a:effectLst/>
                  <a:uLnTx/>
                  <a:uFillTx/>
                  <a:latin typeface="Montserrat" panose="00000500000000000000" pitchFamily="2" charset="0"/>
                  <a:ea typeface="+mn-ea"/>
                  <a:cs typeface="+mn-cs"/>
                </a:rPr>
                <a:t>27 November 2023 – 24 November 2024</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059345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5610" r="-5610"/>
              </a:stretch>
            </a:blipFill>
          </p:spPr>
          <p:txBody>
            <a:bodyPr/>
            <a:lstStyle/>
            <a:p>
              <a:pPr defTabSz="609630"/>
              <a:endParaRPr lang="en-US" sz="1200">
                <a:solidFill>
                  <a:prstClr val="black"/>
                </a:solidFill>
                <a:latin typeface="Calibri"/>
              </a:endParaRPr>
            </a:p>
          </p:txBody>
        </p:sp>
      </p:grpSp>
      <p:sp>
        <p:nvSpPr>
          <p:cNvPr id="7" name="TextBox 7"/>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dirty="0">
                <a:solidFill>
                  <a:srgbClr val="645D53"/>
                </a:solidFill>
                <a:latin typeface="Poppins"/>
                <a:ea typeface="Poppins"/>
                <a:cs typeface="Poppins"/>
                <a:sym typeface="Poppins"/>
              </a:rPr>
              <a:t>IN LOVING MEMORY</a:t>
            </a:r>
          </a:p>
        </p:txBody>
      </p:sp>
      <p:sp>
        <p:nvSpPr>
          <p:cNvPr id="8" name="TextBox 8"/>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B0604020202020204" pitchFamily="34" charset="0"/>
                <a:ea typeface="TAN Angleton"/>
                <a:cs typeface="Aptos Serif" panose="020B0604020202020204" pitchFamily="34" charset="0"/>
                <a:sym typeface="TAN Angleton"/>
              </a:rPr>
              <a:t>Heppy</a:t>
            </a:r>
            <a:r>
              <a:rPr lang="en-US" sz="3147" spc="31" dirty="0">
                <a:solidFill>
                  <a:srgbClr val="645D53"/>
                </a:solidFill>
                <a:latin typeface="Aptos Serif" panose="020B0604020202020204" pitchFamily="34" charset="0"/>
                <a:ea typeface="TAN Angleton"/>
                <a:cs typeface="Aptos Serif" panose="020B0604020202020204" pitchFamily="34" charset="0"/>
                <a:sym typeface="TAN Angleton"/>
              </a:rPr>
              <a:t> </a:t>
            </a:r>
            <a:r>
              <a:rPr lang="en-US" sz="3147" spc="31" dirty="0" err="1">
                <a:solidFill>
                  <a:srgbClr val="645D53"/>
                </a:solidFill>
                <a:latin typeface="Aptos Serif" panose="020B0604020202020204" pitchFamily="34" charset="0"/>
                <a:ea typeface="TAN Angleton"/>
                <a:cs typeface="Aptos Serif" panose="020B0604020202020204" pitchFamily="34" charset="0"/>
                <a:sym typeface="TAN Angleton"/>
              </a:rPr>
              <a:t>Rumondang</a:t>
            </a:r>
            <a:r>
              <a:rPr lang="en-US" sz="3147" spc="31" dirty="0">
                <a:solidFill>
                  <a:srgbClr val="645D53"/>
                </a:solidFill>
                <a:latin typeface="Aptos Serif" panose="020B0604020202020204" pitchFamily="34" charset="0"/>
                <a:ea typeface="TAN Angleton"/>
                <a:cs typeface="Aptos Serif" panose="020B0604020202020204" pitchFamily="34" charset="0"/>
                <a:sym typeface="TAN Angleton"/>
              </a:rPr>
              <a:t> br. </a:t>
            </a:r>
            <a:r>
              <a:rPr lang="en-US" sz="3147" spc="31" dirty="0" err="1">
                <a:solidFill>
                  <a:srgbClr val="645D53"/>
                </a:solidFill>
                <a:latin typeface="Aptos Serif" panose="020B0604020202020204" pitchFamily="34" charset="0"/>
                <a:ea typeface="TAN Angleton"/>
                <a:cs typeface="Aptos Serif" panose="020B0604020202020204" pitchFamily="34" charset="0"/>
                <a:sym typeface="TAN Angleton"/>
              </a:rPr>
              <a:t>Hutagaol</a:t>
            </a:r>
            <a:endParaRPr lang="en-US" sz="3147" spc="31" dirty="0">
              <a:solidFill>
                <a:srgbClr val="645D53"/>
              </a:solidFill>
              <a:latin typeface="Aptos Serif" panose="020B0604020202020204" pitchFamily="34" charset="0"/>
              <a:ea typeface="TAN Angleton"/>
              <a:cs typeface="Aptos Serif" panose="020B0604020202020204" pitchFamily="34" charset="0"/>
              <a:sym typeface="TAN Angleton"/>
            </a:endParaRPr>
          </a:p>
        </p:txBody>
      </p:sp>
      <p:sp>
        <p:nvSpPr>
          <p:cNvPr id="9" name="TextBox 9"/>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13 DESEMBER 2023</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JUDIKA</a:t>
            </a:r>
          </a:p>
        </p:txBody>
      </p:sp>
      <p:sp>
        <p:nvSpPr>
          <p:cNvPr id="10" name="Freeform 10"/>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Tree>
  </p:cSld>
  <p:clrMapOvr>
    <a:masterClrMapping/>
  </p:clrMapOvr>
  <p:transition spd="slow">
    <p:fade thruBlk="1"/>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3075" r="-7687" b="-4612"/>
              </a:stretch>
            </a:blipFill>
          </p:spPr>
          <p:txBody>
            <a:bodyPr/>
            <a:lstStyle/>
            <a:p>
              <a:pPr defTabSz="609630"/>
              <a:endParaRPr lang="en-US" sz="1200">
                <a:solidFill>
                  <a:prstClr val="black"/>
                </a:solidFill>
                <a:latin typeface="Calibri"/>
              </a:endParaRPr>
            </a:p>
          </p:txBody>
        </p:sp>
      </p:grpSp>
      <p:sp>
        <p:nvSpPr>
          <p:cNvPr id="7" name="TextBox 7"/>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8" name="TextBox 8"/>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Rajin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Mangoloi</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Lumban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Toruan</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9" name="TextBox 9"/>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a:t>
            </a:r>
            <a:r>
              <a:rPr lang="en-US" sz="1200" b="1" spc="159" dirty="0">
                <a:solidFill>
                  <a:srgbClr val="645D53"/>
                </a:solidFill>
                <a:latin typeface="Poppins Bold"/>
                <a:ea typeface="Poppins Bold"/>
                <a:cs typeface="Poppins Bold"/>
                <a:sym typeface="Poppins Bold"/>
              </a:rPr>
              <a:t> 28 DESEMBER 2023</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KOLOSE</a:t>
            </a:r>
          </a:p>
        </p:txBody>
      </p:sp>
      <p:sp>
        <p:nvSpPr>
          <p:cNvPr id="10" name="Freeform 10"/>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Pustaha</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Hinalang</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Sihombing</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10 JANUARI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23267"/>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Posma</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Ida br. Nainggolan</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18 JANUARI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3478" b="-31769"/>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Tunggul</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Hutapea</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S.H.</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23 JANUARI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GALATIA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Rudi Jony Tua Panjaitan</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28 JANUARI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Fridzen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Siregar</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18 FEBRUARI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FILIPI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33333"/>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St.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Lebanus</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Pangaribuan</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26 FEBRUARI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JUDIKA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3248" b="-11859"/>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Mangamin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Sinaga</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22 MARET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LUKAS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8979" b="-24354"/>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63278"/>
            <a:ext cx="9144000" cy="498983"/>
          </a:xfrm>
          <a:prstGeom prst="rect">
            <a:avLst/>
          </a:prstGeom>
        </p:spPr>
        <p:txBody>
          <a:bodyPr lIns="0" tIns="0" rIns="0" bIns="0" rtlCol="0" anchor="t">
            <a:spAutoFit/>
          </a:bodyPr>
          <a:lstStyle/>
          <a:p>
            <a:pPr algn="ctr" defTabSz="609630">
              <a:lnSpc>
                <a:spcPts val="4126"/>
              </a:lnSpc>
              <a:spcBef>
                <a:spcPct val="0"/>
              </a:spcBef>
            </a:pPr>
            <a:r>
              <a:rPr lang="en-US" sz="2947" spc="29" dirty="0">
                <a:solidFill>
                  <a:srgbClr val="645D53"/>
                </a:solidFill>
                <a:latin typeface="Aptos Serif" panose="02020604070405020304" pitchFamily="18" charset="0"/>
                <a:ea typeface="TAN Angleton"/>
                <a:cs typeface="Aptos Serif" panose="02020604070405020304" pitchFamily="18" charset="0"/>
                <a:sym typeface="TAN Angleton"/>
              </a:rPr>
              <a:t>dr. </a:t>
            </a:r>
            <a:r>
              <a:rPr lang="en-US" sz="2947" spc="29" dirty="0" err="1">
                <a:solidFill>
                  <a:srgbClr val="645D53"/>
                </a:solidFill>
                <a:latin typeface="Aptos Serif" panose="02020604070405020304" pitchFamily="18" charset="0"/>
                <a:ea typeface="TAN Angleton"/>
                <a:cs typeface="Aptos Serif" panose="02020604070405020304" pitchFamily="18" charset="0"/>
                <a:sym typeface="TAN Angleton"/>
              </a:rPr>
              <a:t>Vinsentia</a:t>
            </a:r>
            <a:r>
              <a:rPr lang="en-US" sz="2947" spc="29" dirty="0">
                <a:solidFill>
                  <a:srgbClr val="645D53"/>
                </a:solidFill>
                <a:latin typeface="Aptos Serif" panose="02020604070405020304" pitchFamily="18" charset="0"/>
                <a:ea typeface="TAN Angleton"/>
                <a:cs typeface="Aptos Serif" panose="02020604070405020304" pitchFamily="18" charset="0"/>
                <a:sym typeface="TAN Angleton"/>
              </a:rPr>
              <a:t> Juanita Lelu br. Sinaga</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5 APRIL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PAULUS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Jagar</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Siahaan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(Op. Adriel Doli)</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7 APRIL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DIASPORA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2361" b="-54195"/>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523339"/>
            <a:ext cx="9144000" cy="388761"/>
          </a:xfrm>
          <a:prstGeom prst="rect">
            <a:avLst/>
          </a:prstGeom>
        </p:spPr>
        <p:txBody>
          <a:bodyPr lIns="0" tIns="0" rIns="0" bIns="0" rtlCol="0" anchor="t">
            <a:spAutoFit/>
          </a:bodyPr>
          <a:lstStyle/>
          <a:p>
            <a:pPr algn="ctr" defTabSz="609630">
              <a:lnSpc>
                <a:spcPts val="3193"/>
              </a:lnSpc>
              <a:spcBef>
                <a:spcPct val="0"/>
              </a:spcBef>
            </a:pPr>
            <a:r>
              <a:rPr lang="en-US" sz="2281" spc="23" dirty="0" err="1">
                <a:solidFill>
                  <a:srgbClr val="645D53"/>
                </a:solidFill>
                <a:latin typeface="Aptos Serif" panose="02020604070405020304" pitchFamily="18" charset="0"/>
                <a:ea typeface="TAN Angleton"/>
                <a:cs typeface="Aptos Serif" panose="02020604070405020304" pitchFamily="18" charset="0"/>
                <a:sym typeface="TAN Angleton"/>
              </a:rPr>
              <a:t>Yeane</a:t>
            </a:r>
            <a:r>
              <a:rPr lang="en-US" sz="2281" spc="23"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2281" spc="23" dirty="0" err="1">
                <a:solidFill>
                  <a:srgbClr val="645D53"/>
                </a:solidFill>
                <a:latin typeface="Aptos Serif" panose="02020604070405020304" pitchFamily="18" charset="0"/>
                <a:ea typeface="TAN Angleton"/>
                <a:cs typeface="Aptos Serif" panose="02020604070405020304" pitchFamily="18" charset="0"/>
                <a:sym typeface="TAN Angleton"/>
              </a:rPr>
              <a:t>Hamelberg</a:t>
            </a:r>
            <a:r>
              <a:rPr lang="en-US" sz="2281" spc="23"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2281" spc="23" dirty="0" err="1">
                <a:solidFill>
                  <a:srgbClr val="645D53"/>
                </a:solidFill>
                <a:latin typeface="Aptos Serif" panose="02020604070405020304" pitchFamily="18" charset="0"/>
                <a:ea typeface="TAN Angleton"/>
                <a:cs typeface="Aptos Serif" panose="02020604070405020304" pitchFamily="18" charset="0"/>
                <a:sym typeface="TAN Angleton"/>
              </a:rPr>
              <a:t>Malau</a:t>
            </a:r>
            <a:r>
              <a:rPr lang="en-US" sz="2281" spc="23"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2281" spc="23" dirty="0" err="1">
                <a:solidFill>
                  <a:srgbClr val="645D53"/>
                </a:solidFill>
                <a:latin typeface="Aptos Serif" panose="02020604070405020304" pitchFamily="18" charset="0"/>
                <a:ea typeface="TAN Angleton"/>
                <a:cs typeface="Aptos Serif" panose="02020604070405020304" pitchFamily="18" charset="0"/>
                <a:sym typeface="TAN Angleton"/>
              </a:rPr>
              <a:t>Op.Ni</a:t>
            </a:r>
            <a:r>
              <a:rPr lang="en-US" sz="2281" spc="23" dirty="0">
                <a:solidFill>
                  <a:srgbClr val="645D53"/>
                </a:solidFill>
                <a:latin typeface="Aptos Serif" panose="02020604070405020304" pitchFamily="18" charset="0"/>
                <a:ea typeface="TAN Angleton"/>
                <a:cs typeface="Aptos Serif" panose="02020604070405020304" pitchFamily="18" charset="0"/>
                <a:sym typeface="TAN Angleton"/>
              </a:rPr>
              <a:t> Ricardo Boru)</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12 APRIL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JUDIKA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3867" b="-11406"/>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452178"/>
            <a:ext cx="9144000" cy="475002"/>
          </a:xfrm>
          <a:prstGeom prst="rect">
            <a:avLst/>
          </a:prstGeom>
        </p:spPr>
        <p:txBody>
          <a:bodyPr lIns="0" tIns="0" rIns="0" bIns="0" rtlCol="0" anchor="t">
            <a:spAutoFit/>
          </a:bodyPr>
          <a:lstStyle/>
          <a:p>
            <a:pPr algn="ctr" defTabSz="609630">
              <a:lnSpc>
                <a:spcPts val="3940"/>
              </a:lnSpc>
              <a:spcBef>
                <a:spcPct val="0"/>
              </a:spcBef>
            </a:pPr>
            <a:r>
              <a:rPr lang="en-US" sz="2814" spc="28" dirty="0" err="1">
                <a:solidFill>
                  <a:srgbClr val="645D53"/>
                </a:solidFill>
                <a:latin typeface="Aptos Serif" panose="02020604070405020304" pitchFamily="18" charset="0"/>
                <a:ea typeface="TAN Angleton"/>
                <a:cs typeface="Aptos Serif" panose="02020604070405020304" pitchFamily="18" charset="0"/>
                <a:sym typeface="TAN Angleton"/>
              </a:rPr>
              <a:t>Humea</a:t>
            </a:r>
            <a:r>
              <a:rPr lang="en-US" sz="2814" spc="28"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2814" spc="28" dirty="0" err="1">
                <a:solidFill>
                  <a:srgbClr val="645D53"/>
                </a:solidFill>
                <a:latin typeface="Aptos Serif" panose="02020604070405020304" pitchFamily="18" charset="0"/>
                <a:ea typeface="TAN Angleton"/>
                <a:cs typeface="Aptos Serif" panose="02020604070405020304" pitchFamily="18" charset="0"/>
                <a:sym typeface="TAN Angleton"/>
              </a:rPr>
              <a:t>Sidauruk</a:t>
            </a:r>
            <a:r>
              <a:rPr lang="en-US" sz="2814" spc="28" dirty="0">
                <a:solidFill>
                  <a:srgbClr val="645D53"/>
                </a:solidFill>
                <a:latin typeface="Aptos Serif" panose="02020604070405020304" pitchFamily="18" charset="0"/>
                <a:ea typeface="TAN Angleton"/>
                <a:cs typeface="Aptos Serif" panose="02020604070405020304" pitchFamily="18" charset="0"/>
                <a:sym typeface="TAN Angleton"/>
              </a:rPr>
              <a:t> (Op. </a:t>
            </a:r>
            <a:r>
              <a:rPr lang="en-US" sz="2814" spc="28" dirty="0" err="1">
                <a:solidFill>
                  <a:srgbClr val="645D53"/>
                </a:solidFill>
                <a:latin typeface="Aptos Serif" panose="02020604070405020304" pitchFamily="18" charset="0"/>
                <a:ea typeface="TAN Angleton"/>
                <a:cs typeface="Aptos Serif" panose="02020604070405020304" pitchFamily="18" charset="0"/>
                <a:sym typeface="TAN Angleton"/>
              </a:rPr>
              <a:t>Husan</a:t>
            </a:r>
            <a:r>
              <a:rPr lang="en-US" sz="2814" spc="28" dirty="0">
                <a:solidFill>
                  <a:srgbClr val="645D53"/>
                </a:solidFill>
                <a:latin typeface="Aptos Serif" panose="02020604070405020304" pitchFamily="18" charset="0"/>
                <a:ea typeface="TAN Angleton"/>
                <a:cs typeface="Aptos Serif" panose="02020604070405020304" pitchFamily="18" charset="0"/>
                <a:sym typeface="TAN Angleton"/>
              </a:rPr>
              <a:t> Boru)</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15 APRIL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14843" t="-2356" r="-11780" b="-24267"/>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6928"/>
            <a:ext cx="9144000" cy="475002"/>
          </a:xfrm>
          <a:prstGeom prst="rect">
            <a:avLst/>
          </a:prstGeom>
        </p:spPr>
        <p:txBody>
          <a:bodyPr lIns="0" tIns="0" rIns="0" bIns="0" rtlCol="0" anchor="t">
            <a:spAutoFit/>
          </a:bodyPr>
          <a:lstStyle/>
          <a:p>
            <a:pPr algn="ctr" defTabSz="609630">
              <a:lnSpc>
                <a:spcPts val="3940"/>
              </a:lnSpc>
              <a:spcBef>
                <a:spcPct val="0"/>
              </a:spcBef>
            </a:pPr>
            <a:r>
              <a:rPr lang="en-US" sz="2814" spc="28" dirty="0">
                <a:solidFill>
                  <a:srgbClr val="645D53"/>
                </a:solidFill>
                <a:latin typeface="Aptos Serif" panose="02020604070405020304" pitchFamily="18" charset="0"/>
                <a:ea typeface="TAN Angleton"/>
                <a:cs typeface="Aptos Serif" panose="02020604070405020304" pitchFamily="18" charset="0"/>
                <a:sym typeface="TAN Angleton"/>
              </a:rPr>
              <a:t>Saur br. Nainggolan (Op. Rexy Boru)</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16 APRIL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KORINTUS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Gotfried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Mangatas</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Simatupang</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29 APRIL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MARKUS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6169" b="-17478"/>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Bhoas</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James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Simanjutak</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3 MEI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JUDIKA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42510"/>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229929"/>
            <a:ext cx="9144000" cy="1168205"/>
          </a:xfrm>
          <a:prstGeom prst="rect">
            <a:avLst/>
          </a:prstGeom>
        </p:spPr>
        <p:txBody>
          <a:bodyPr lIns="0" tIns="0" rIns="0" bIns="0" rtlCol="0" anchor="t">
            <a:spAutoFit/>
          </a:bodyPr>
          <a:lstStyle/>
          <a:p>
            <a:pPr algn="ctr" defTabSz="609630">
              <a:lnSpc>
                <a:spcPts val="3099"/>
              </a:lnSpc>
            </a:pP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Drs. </a:t>
            </a:r>
            <a:r>
              <a:rPr lang="en-US" sz="2214" spc="22" dirty="0" err="1">
                <a:solidFill>
                  <a:srgbClr val="645D53"/>
                </a:solidFill>
                <a:latin typeface="Aptos Serif" panose="02020604070405020304" pitchFamily="18" charset="0"/>
                <a:ea typeface="TAN Angleton"/>
                <a:cs typeface="Aptos Serif" panose="02020604070405020304" pitchFamily="18" charset="0"/>
                <a:sym typeface="TAN Angleton"/>
              </a:rPr>
              <a:t>Hotman</a:t>
            </a: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2214" spc="22" dirty="0" err="1">
                <a:solidFill>
                  <a:srgbClr val="645D53"/>
                </a:solidFill>
                <a:latin typeface="Aptos Serif" panose="02020604070405020304" pitchFamily="18" charset="0"/>
                <a:ea typeface="TAN Angleton"/>
                <a:cs typeface="Aptos Serif" panose="02020604070405020304" pitchFamily="18" charset="0"/>
                <a:sym typeface="TAN Angleton"/>
              </a:rPr>
              <a:t>Timbul</a:t>
            </a: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2214" spc="22" dirty="0" err="1">
                <a:solidFill>
                  <a:srgbClr val="645D53"/>
                </a:solidFill>
                <a:latin typeface="Aptos Serif" panose="02020604070405020304" pitchFamily="18" charset="0"/>
                <a:ea typeface="TAN Angleton"/>
                <a:cs typeface="Aptos Serif" panose="02020604070405020304" pitchFamily="18" charset="0"/>
                <a:sym typeface="TAN Angleton"/>
              </a:rPr>
              <a:t>Pardomuan</a:t>
            </a: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2214" spc="22" dirty="0" err="1">
                <a:solidFill>
                  <a:srgbClr val="645D53"/>
                </a:solidFill>
                <a:latin typeface="Aptos Serif" panose="02020604070405020304" pitchFamily="18" charset="0"/>
                <a:ea typeface="TAN Angleton"/>
                <a:cs typeface="Aptos Serif" panose="02020604070405020304" pitchFamily="18" charset="0"/>
                <a:sym typeface="TAN Angleton"/>
              </a:rPr>
              <a:t>Hutasoit</a:t>
            </a: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 SH</a:t>
            </a:r>
          </a:p>
          <a:p>
            <a:pPr algn="ctr" defTabSz="609630">
              <a:lnSpc>
                <a:spcPts val="3099"/>
              </a:lnSpc>
            </a:pP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(Op. Ni Si </a:t>
            </a:r>
            <a:r>
              <a:rPr lang="en-US" sz="2214" spc="22" dirty="0" err="1">
                <a:solidFill>
                  <a:srgbClr val="645D53"/>
                </a:solidFill>
                <a:latin typeface="Aptos Serif" panose="02020604070405020304" pitchFamily="18" charset="0"/>
                <a:ea typeface="TAN Angleton"/>
                <a:cs typeface="Aptos Serif" panose="02020604070405020304" pitchFamily="18" charset="0"/>
                <a:sym typeface="TAN Angleton"/>
              </a:rPr>
              <a:t>Giandarka</a:t>
            </a:r>
            <a:r>
              <a:rPr lang="en-US" sz="2214" spc="22" dirty="0">
                <a:solidFill>
                  <a:srgbClr val="645D53"/>
                </a:solidFill>
                <a:latin typeface="Aptos Serif" panose="02020604070405020304" pitchFamily="18" charset="0"/>
                <a:ea typeface="TAN Angleton"/>
                <a:cs typeface="Aptos Serif" panose="02020604070405020304" pitchFamily="18" charset="0"/>
                <a:sym typeface="TAN Angleton"/>
              </a:rPr>
              <a:t> Doli)</a:t>
            </a:r>
          </a:p>
          <a:p>
            <a:pPr algn="ctr" defTabSz="609630">
              <a:lnSpc>
                <a:spcPts val="3099"/>
              </a:lnSpc>
              <a:spcBef>
                <a:spcPct val="0"/>
              </a:spcBef>
            </a:pPr>
            <a:endParaRPr lang="en-US" sz="2214" spc="22"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21 MEI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GALATIA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13872"/>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Jeremis</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Pangaribuan</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23 MEI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JUDIKA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2998" b="-52947"/>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Hormat</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Erikson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Simanjuntak</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11 JUNI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PAULUS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Nootje</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Lumban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Tobing</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3 JULI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Elserika</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Purba</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8 JULI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JUDIKA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6649" b="-33037"/>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Mangasa</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Tambunan</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21 JULI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GALATIA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33333"/>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6928"/>
            <a:ext cx="9144000" cy="510974"/>
          </a:xfrm>
          <a:prstGeom prst="rect">
            <a:avLst/>
          </a:prstGeom>
        </p:spPr>
        <p:txBody>
          <a:bodyPr lIns="0" tIns="0" rIns="0" bIns="0" rtlCol="0" anchor="t">
            <a:spAutoFit/>
          </a:bodyPr>
          <a:lstStyle/>
          <a:p>
            <a:pPr algn="ctr" defTabSz="609630">
              <a:lnSpc>
                <a:spcPts val="4220"/>
              </a:lnSpc>
              <a:spcBef>
                <a:spcPct val="0"/>
              </a:spcBef>
            </a:pPr>
            <a:r>
              <a:rPr lang="en-US" sz="3014" spc="30" dirty="0">
                <a:solidFill>
                  <a:srgbClr val="645D53"/>
                </a:solidFill>
                <a:latin typeface="Aptos Serif" panose="02020604070405020304" pitchFamily="18" charset="0"/>
                <a:ea typeface="TAN Angleton"/>
                <a:cs typeface="Aptos Serif" panose="02020604070405020304" pitchFamily="18" charset="0"/>
                <a:sym typeface="TAN Angleton"/>
              </a:rPr>
              <a:t>Tanda Basa Sinaga (Op. </a:t>
            </a:r>
            <a:r>
              <a:rPr lang="en-US" sz="3014" spc="30" dirty="0" err="1">
                <a:solidFill>
                  <a:srgbClr val="645D53"/>
                </a:solidFill>
                <a:latin typeface="Aptos Serif" panose="02020604070405020304" pitchFamily="18" charset="0"/>
                <a:ea typeface="TAN Angleton"/>
                <a:cs typeface="Aptos Serif" panose="02020604070405020304" pitchFamily="18" charset="0"/>
                <a:sym typeface="TAN Angleton"/>
              </a:rPr>
              <a:t>Boima</a:t>
            </a:r>
            <a:r>
              <a:rPr lang="en-US" sz="3014" spc="30" dirty="0">
                <a:solidFill>
                  <a:srgbClr val="645D53"/>
                </a:solidFill>
                <a:latin typeface="Aptos Serif" panose="02020604070405020304" pitchFamily="18" charset="0"/>
                <a:ea typeface="TAN Angleton"/>
                <a:cs typeface="Aptos Serif" panose="02020604070405020304" pitchFamily="18" charset="0"/>
                <a:sym typeface="TAN Angleton"/>
              </a:rPr>
              <a:t> Doli)</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21 JULI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18343"/>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Nixon F.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Manurung</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7 AGUSTUS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LUKAS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25047" b="-25047"/>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Ruth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Sugiarti</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Simanjuntak</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22 AGUSTUS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63278"/>
            <a:ext cx="9144000" cy="498983"/>
          </a:xfrm>
          <a:prstGeom prst="rect">
            <a:avLst/>
          </a:prstGeom>
        </p:spPr>
        <p:txBody>
          <a:bodyPr lIns="0" tIns="0" rIns="0" bIns="0" rtlCol="0" anchor="t">
            <a:spAutoFit/>
          </a:bodyPr>
          <a:lstStyle/>
          <a:p>
            <a:pPr algn="ctr" defTabSz="609630">
              <a:lnSpc>
                <a:spcPts val="4126"/>
              </a:lnSpc>
              <a:spcBef>
                <a:spcPct val="0"/>
              </a:spcBef>
            </a:pPr>
            <a:r>
              <a:rPr lang="en-US" sz="2947" spc="29" dirty="0" err="1">
                <a:solidFill>
                  <a:srgbClr val="645D53"/>
                </a:solidFill>
                <a:latin typeface="Aptos Serif" panose="02020604070405020304" pitchFamily="18" charset="0"/>
                <a:ea typeface="TAN Angleton"/>
                <a:cs typeface="Aptos Serif" panose="02020604070405020304" pitchFamily="18" charset="0"/>
                <a:sym typeface="TAN Angleton"/>
              </a:rPr>
              <a:t>Sahat</a:t>
            </a:r>
            <a:r>
              <a:rPr lang="en-US" sz="2947" spc="29" dirty="0">
                <a:solidFill>
                  <a:srgbClr val="645D53"/>
                </a:solidFill>
                <a:latin typeface="Aptos Serif" panose="02020604070405020304" pitchFamily="18" charset="0"/>
                <a:ea typeface="TAN Angleton"/>
                <a:cs typeface="Aptos Serif" panose="02020604070405020304" pitchFamily="18" charset="0"/>
                <a:sym typeface="TAN Angleton"/>
              </a:rPr>
              <a:t> P </a:t>
            </a:r>
            <a:r>
              <a:rPr lang="en-US" sz="2947" spc="29" dirty="0" err="1">
                <a:solidFill>
                  <a:srgbClr val="645D53"/>
                </a:solidFill>
                <a:latin typeface="Aptos Serif" panose="02020604070405020304" pitchFamily="18" charset="0"/>
                <a:ea typeface="TAN Angleton"/>
                <a:cs typeface="Aptos Serif" panose="02020604070405020304" pitchFamily="18" charset="0"/>
                <a:sym typeface="TAN Angleton"/>
              </a:rPr>
              <a:t>Simatupang</a:t>
            </a:r>
            <a:r>
              <a:rPr lang="en-US" sz="2947" spc="29" dirty="0">
                <a:solidFill>
                  <a:srgbClr val="645D53"/>
                </a:solidFill>
                <a:latin typeface="Aptos Serif" panose="02020604070405020304" pitchFamily="18" charset="0"/>
                <a:ea typeface="TAN Angleton"/>
                <a:cs typeface="Aptos Serif" panose="02020604070405020304" pitchFamily="18" charset="0"/>
                <a:sym typeface="TAN Angleton"/>
              </a:rPr>
              <a:t> (Op. </a:t>
            </a:r>
            <a:r>
              <a:rPr lang="en-US" sz="2947" spc="29" dirty="0" err="1">
                <a:solidFill>
                  <a:srgbClr val="645D53"/>
                </a:solidFill>
                <a:latin typeface="Aptos Serif" panose="02020604070405020304" pitchFamily="18" charset="0"/>
                <a:ea typeface="TAN Angleton"/>
                <a:cs typeface="Aptos Serif" panose="02020604070405020304" pitchFamily="18" charset="0"/>
                <a:sym typeface="TAN Angleton"/>
              </a:rPr>
              <a:t>Arneta</a:t>
            </a:r>
            <a:r>
              <a:rPr lang="en-US" sz="2947" spc="29" dirty="0">
                <a:solidFill>
                  <a:srgbClr val="645D53"/>
                </a:solidFill>
                <a:latin typeface="Aptos Serif" panose="02020604070405020304" pitchFamily="18" charset="0"/>
                <a:ea typeface="TAN Angleton"/>
                <a:cs typeface="Aptos Serif" panose="02020604070405020304" pitchFamily="18" charset="0"/>
                <a:sym typeface="TAN Angleton"/>
              </a:rPr>
              <a:t> Doli)</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28 AGUSTUS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LUKAS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24451" b="-28221"/>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Irwan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Natal Kristian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Hutagalung</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12 SEPTEMBER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1982" b="-24600"/>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Hasudungan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Hutabarat</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22 SEPTEMBER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LUKAS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Timour</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Pangaribuan</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25 SEPTEMBER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JUDIKA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17978" b="-32115"/>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6928"/>
            <a:ext cx="9144000" cy="475002"/>
          </a:xfrm>
          <a:prstGeom prst="rect">
            <a:avLst/>
          </a:prstGeom>
        </p:spPr>
        <p:txBody>
          <a:bodyPr lIns="0" tIns="0" rIns="0" bIns="0" rtlCol="0" anchor="t">
            <a:spAutoFit/>
          </a:bodyPr>
          <a:lstStyle/>
          <a:p>
            <a:pPr algn="ctr" defTabSz="609630">
              <a:lnSpc>
                <a:spcPts val="3940"/>
              </a:lnSpc>
              <a:spcBef>
                <a:spcPct val="0"/>
              </a:spcBef>
            </a:pPr>
            <a:r>
              <a:rPr lang="en-US" sz="2814" spc="28" dirty="0" err="1">
                <a:solidFill>
                  <a:srgbClr val="645D53"/>
                </a:solidFill>
                <a:latin typeface="Aptos Serif" panose="02020604070405020304" pitchFamily="18" charset="0"/>
                <a:ea typeface="TAN Angleton"/>
                <a:cs typeface="Aptos Serif" panose="02020604070405020304" pitchFamily="18" charset="0"/>
                <a:sym typeface="TAN Angleton"/>
              </a:rPr>
              <a:t>Rusmina</a:t>
            </a:r>
            <a:r>
              <a:rPr lang="en-US" sz="2814" spc="28"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2814" spc="28" dirty="0" err="1">
                <a:solidFill>
                  <a:srgbClr val="645D53"/>
                </a:solidFill>
                <a:latin typeface="Aptos Serif" panose="02020604070405020304" pitchFamily="18" charset="0"/>
                <a:ea typeface="TAN Angleton"/>
                <a:cs typeface="Aptos Serif" panose="02020604070405020304" pitchFamily="18" charset="0"/>
                <a:sym typeface="TAN Angleton"/>
              </a:rPr>
              <a:t>Nadeak</a:t>
            </a:r>
            <a:r>
              <a:rPr lang="en-US" sz="2814" spc="28" dirty="0">
                <a:solidFill>
                  <a:srgbClr val="645D53"/>
                </a:solidFill>
                <a:latin typeface="Aptos Serif" panose="02020604070405020304" pitchFamily="18" charset="0"/>
                <a:ea typeface="TAN Angleton"/>
                <a:cs typeface="Aptos Serif" panose="02020604070405020304" pitchFamily="18" charset="0"/>
                <a:sym typeface="TAN Angleton"/>
              </a:rPr>
              <a:t> (Op. Dimitri Boru)</a:t>
            </a: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11 OKTOBER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PAULUS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4712" b="-34510"/>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Siti br.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Simamora</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22 OKTOBER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EFESUS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43885"/>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Agusman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Doratan</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Sihaloho</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2 NOVEMBER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MARKUS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l="-3368" r="-9201"/>
            </a:stretch>
          </a:blipFill>
        </p:spPr>
        <p:txBody>
          <a:bodyPr/>
          <a:lstStyle/>
          <a:p>
            <a:pPr defTabSz="609630"/>
            <a:endParaRPr lang="en-US" sz="1200">
              <a:solidFill>
                <a:prstClr val="black"/>
              </a:solidFill>
              <a:latin typeface="Calibri"/>
            </a:endParaRPr>
          </a:p>
        </p:txBody>
      </p:sp>
      <p:sp>
        <p:nvSpPr>
          <p:cNvPr id="3" name="Freeform 3"/>
          <p:cNvSpPr/>
          <p:nvPr/>
        </p:nvSpPr>
        <p:spPr>
          <a:xfrm rot="-1068058">
            <a:off x="3469172" y="3268017"/>
            <a:ext cx="3177238" cy="1882513"/>
          </a:xfrm>
          <a:custGeom>
            <a:avLst/>
            <a:gdLst/>
            <a:ahLst/>
            <a:cxnLst/>
            <a:rect l="l" t="t" r="r" b="b"/>
            <a:pathLst>
              <a:path w="4765857" h="2823770">
                <a:moveTo>
                  <a:pt x="0" y="0"/>
                </a:moveTo>
                <a:lnTo>
                  <a:pt x="4765857" y="0"/>
                </a:lnTo>
                <a:lnTo>
                  <a:pt x="4765857" y="2823770"/>
                </a:lnTo>
                <a:lnTo>
                  <a:pt x="0" y="282377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74403">
            <a:off x="5614239" y="3376432"/>
            <a:ext cx="3115884" cy="1846161"/>
          </a:xfrm>
          <a:custGeom>
            <a:avLst/>
            <a:gdLst/>
            <a:ahLst/>
            <a:cxnLst/>
            <a:rect l="l" t="t" r="r" b="b"/>
            <a:pathLst>
              <a:path w="4673826" h="2769242">
                <a:moveTo>
                  <a:pt x="0" y="0"/>
                </a:moveTo>
                <a:lnTo>
                  <a:pt x="4673826" y="0"/>
                </a:lnTo>
                <a:lnTo>
                  <a:pt x="4673826" y="2769242"/>
                </a:lnTo>
                <a:lnTo>
                  <a:pt x="0" y="276924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4527684" y="1259111"/>
            <a:ext cx="3136633" cy="313662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4947" t="-942" b="-4005"/>
              </a:stretch>
            </a:blipFill>
          </p:spPr>
          <p:txBody>
            <a:bodyPr/>
            <a:lstStyle/>
            <a:p>
              <a:pPr defTabSz="609630"/>
              <a:endParaRPr lang="en-US" sz="1200">
                <a:solidFill>
                  <a:prstClr val="black"/>
                </a:solidFill>
                <a:latin typeface="Calibri"/>
              </a:endParaRPr>
            </a:p>
          </p:txBody>
        </p:sp>
      </p:grpSp>
      <p:sp>
        <p:nvSpPr>
          <p:cNvPr id="7" name="Freeform 7"/>
          <p:cNvSpPr/>
          <p:nvPr/>
        </p:nvSpPr>
        <p:spPr>
          <a:xfrm rot="-10800000">
            <a:off x="4838504" y="3739784"/>
            <a:ext cx="2825813" cy="1674294"/>
          </a:xfrm>
          <a:custGeom>
            <a:avLst/>
            <a:gdLst/>
            <a:ahLst/>
            <a:cxnLst/>
            <a:rect l="l" t="t" r="r" b="b"/>
            <a:pathLst>
              <a:path w="4238719" h="2511441">
                <a:moveTo>
                  <a:pt x="0" y="0"/>
                </a:moveTo>
                <a:lnTo>
                  <a:pt x="4238719" y="0"/>
                </a:lnTo>
                <a:lnTo>
                  <a:pt x="4238719" y="2511441"/>
                </a:lnTo>
                <a:lnTo>
                  <a:pt x="0" y="2511441"/>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767969" y="552825"/>
            <a:ext cx="4656063" cy="335989"/>
          </a:xfrm>
          <a:prstGeom prst="rect">
            <a:avLst/>
          </a:prstGeom>
        </p:spPr>
        <p:txBody>
          <a:bodyPr lIns="0" tIns="0" rIns="0" bIns="0" rtlCol="0" anchor="t">
            <a:spAutoFit/>
          </a:bodyPr>
          <a:lstStyle/>
          <a:p>
            <a:pPr algn="ctr" defTabSz="609630">
              <a:lnSpc>
                <a:spcPts val="2773"/>
              </a:lnSpc>
            </a:pPr>
            <a:r>
              <a:rPr lang="en-US" sz="1733" spc="367">
                <a:solidFill>
                  <a:srgbClr val="645D53"/>
                </a:solidFill>
                <a:latin typeface="Poppins"/>
                <a:ea typeface="Poppins"/>
                <a:cs typeface="Poppins"/>
                <a:sym typeface="Poppins"/>
              </a:rPr>
              <a:t>IN LOVING MEMORY</a:t>
            </a:r>
          </a:p>
        </p:txBody>
      </p:sp>
      <p:sp>
        <p:nvSpPr>
          <p:cNvPr id="9" name="TextBox 9"/>
          <p:cNvSpPr txBox="1"/>
          <p:nvPr/>
        </p:nvSpPr>
        <p:spPr>
          <a:xfrm>
            <a:off x="1524000" y="5350579"/>
            <a:ext cx="9144000" cy="534955"/>
          </a:xfrm>
          <a:prstGeom prst="rect">
            <a:avLst/>
          </a:prstGeom>
        </p:spPr>
        <p:txBody>
          <a:bodyPr lIns="0" tIns="0" rIns="0" bIns="0" rtlCol="0" anchor="t">
            <a:spAutoFit/>
          </a:bodyPr>
          <a:lstStyle/>
          <a:p>
            <a:pPr algn="ctr" defTabSz="609630">
              <a:lnSpc>
                <a:spcPts val="4406"/>
              </a:lnSpc>
              <a:spcBef>
                <a:spcPct val="0"/>
              </a:spcBef>
            </a:pP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Marlina</a:t>
            </a:r>
            <a:r>
              <a:rPr lang="en-US" sz="3147" spc="31" dirty="0">
                <a:solidFill>
                  <a:srgbClr val="645D53"/>
                </a:solidFill>
                <a:latin typeface="Aptos Serif" panose="02020604070405020304" pitchFamily="18" charset="0"/>
                <a:ea typeface="TAN Angleton"/>
                <a:cs typeface="Aptos Serif" panose="02020604070405020304" pitchFamily="18" charset="0"/>
                <a:sym typeface="TAN Angleton"/>
              </a:rPr>
              <a:t> br. </a:t>
            </a:r>
            <a:r>
              <a:rPr lang="en-US" sz="3147" spc="31" dirty="0" err="1">
                <a:solidFill>
                  <a:srgbClr val="645D53"/>
                </a:solidFill>
                <a:latin typeface="Aptos Serif" panose="02020604070405020304" pitchFamily="18" charset="0"/>
                <a:ea typeface="TAN Angleton"/>
                <a:cs typeface="Aptos Serif" panose="02020604070405020304" pitchFamily="18" charset="0"/>
                <a:sym typeface="TAN Angleton"/>
              </a:rPr>
              <a:t>Hutapea</a:t>
            </a:r>
            <a:endParaRPr lang="en-US" sz="3147" spc="31" dirty="0">
              <a:solidFill>
                <a:srgbClr val="645D53"/>
              </a:solidFill>
              <a:latin typeface="Aptos Serif" panose="02020604070405020304" pitchFamily="18" charset="0"/>
              <a:ea typeface="TAN Angleton"/>
              <a:cs typeface="Aptos Serif" panose="02020604070405020304" pitchFamily="18" charset="0"/>
              <a:sym typeface="TAN Angleton"/>
            </a:endParaRPr>
          </a:p>
        </p:txBody>
      </p:sp>
      <p:sp>
        <p:nvSpPr>
          <p:cNvPr id="10" name="TextBox 10"/>
          <p:cNvSpPr txBox="1"/>
          <p:nvPr/>
        </p:nvSpPr>
        <p:spPr>
          <a:xfrm>
            <a:off x="3493912" y="6012816"/>
            <a:ext cx="5204176" cy="427681"/>
          </a:xfrm>
          <a:prstGeom prst="rect">
            <a:avLst/>
          </a:prstGeom>
        </p:spPr>
        <p:txBody>
          <a:bodyPr lIns="0" tIns="0" rIns="0" bIns="0" rtlCol="0" anchor="t">
            <a:spAutoFit/>
          </a:bodyPr>
          <a:lstStyle/>
          <a:p>
            <a:pPr algn="ctr" defTabSz="609630">
              <a:lnSpc>
                <a:spcPts val="1680"/>
              </a:lnSpc>
            </a:pPr>
            <a:r>
              <a:rPr lang="en-US" sz="1200" spc="159" dirty="0">
                <a:solidFill>
                  <a:srgbClr val="645D53"/>
                </a:solidFill>
                <a:latin typeface="Poppins"/>
                <a:ea typeface="Poppins"/>
                <a:cs typeface="Poppins"/>
                <a:sym typeface="Poppins"/>
              </a:rPr>
              <a:t>MONDING TANGGAL </a:t>
            </a:r>
            <a:r>
              <a:rPr lang="en-US" sz="1200" b="1" spc="159" dirty="0">
                <a:solidFill>
                  <a:srgbClr val="645D53"/>
                </a:solidFill>
                <a:latin typeface="Poppins Bold"/>
                <a:ea typeface="Poppins Bold"/>
                <a:cs typeface="Poppins Bold"/>
                <a:sym typeface="Poppins Bold"/>
              </a:rPr>
              <a:t>11 NOVEMBER 2024</a:t>
            </a:r>
          </a:p>
          <a:p>
            <a:pPr algn="ctr" defTabSz="609630">
              <a:lnSpc>
                <a:spcPts val="1680"/>
              </a:lnSpc>
            </a:pPr>
            <a:r>
              <a:rPr lang="en-US" sz="1200" spc="159" dirty="0">
                <a:solidFill>
                  <a:srgbClr val="645D53"/>
                </a:solidFill>
                <a:latin typeface="Poppins"/>
                <a:ea typeface="Poppins"/>
                <a:cs typeface="Poppins"/>
                <a:sym typeface="Poppins"/>
              </a:rPr>
              <a:t>SEKTOR</a:t>
            </a:r>
            <a:r>
              <a:rPr lang="en-US" sz="1200" b="1" spc="159" dirty="0">
                <a:solidFill>
                  <a:srgbClr val="645D53"/>
                </a:solidFill>
                <a:latin typeface="Poppins Bold"/>
                <a:ea typeface="Poppins Bold"/>
                <a:cs typeface="Poppins Bold"/>
                <a:sym typeface="Poppins Bold"/>
              </a:rPr>
              <a:t> GALATIA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8D309-F738-21FA-AC82-121489FB9D9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B76EF26C-839D-9DE8-0F75-1509F1A2740D}"/>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6453720"/>
      </p:ext>
    </p:extLst>
  </p:cSld>
  <p:clrMapOvr>
    <a:masterClrMapping/>
  </p:clrMapOvr>
  <p:transition>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9B09B-1530-D57D-E816-6AA78305E45D}"/>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8A7F34B3-D9A2-B980-087E-882F34E618E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3760C4E2-9F08-B1F7-CBE6-5002F7A3B64D}"/>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481CD054-1BAB-3C43-37AB-6661E02EF59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F5E67AF1-3910-F11D-D31B-6B4A85EFEBC5}"/>
              </a:ext>
            </a:extLst>
          </p:cNvPr>
          <p:cNvGrpSpPr/>
          <p:nvPr/>
        </p:nvGrpSpPr>
        <p:grpSpPr>
          <a:xfrm>
            <a:off x="997140" y="5565914"/>
            <a:ext cx="6646673" cy="564634"/>
            <a:chOff x="3547769" y="5594910"/>
            <a:chExt cx="4092415" cy="564634"/>
          </a:xfrm>
        </p:grpSpPr>
        <p:sp>
          <p:nvSpPr>
            <p:cNvPr id="27" name="Rectangle 26">
              <a:extLst>
                <a:ext uri="{FF2B5EF4-FFF2-40B4-BE49-F238E27FC236}">
                  <a16:creationId xmlns:a16="http://schemas.microsoft.com/office/drawing/2014/main" id="{814559D2-2E31-9B6F-DA65-362EE4F6C362}"/>
                </a:ext>
              </a:extLst>
            </p:cNvPr>
            <p:cNvSpPr/>
            <p:nvPr/>
          </p:nvSpPr>
          <p:spPr>
            <a:xfrm>
              <a:off x="3547772" y="5594910"/>
              <a:ext cx="4092412"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PARNINGOTAN DI NA MONDING</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F5791A84-F619-2F6F-6CA9-2FF232D24A06}"/>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963507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8D309-F738-21FA-AC82-121489FB9D9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B76EF26C-839D-9DE8-0F75-1509F1A2740D}"/>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4502049"/>
      </p:ext>
    </p:extLst>
  </p:cSld>
  <p:clrMapOvr>
    <a:masterClrMapping/>
  </p:clrMapOvr>
  <p:transition>
    <p:fad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9B09B-1530-D57D-E816-6AA78305E45D}"/>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8A7F34B3-D9A2-B980-087E-882F34E618E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3760C4E2-9F08-B1F7-CBE6-5002F7A3B64D}"/>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481CD054-1BAB-3C43-37AB-6661E02EF59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F5E67AF1-3910-F11D-D31B-6B4A85EFEBC5}"/>
              </a:ext>
            </a:extLst>
          </p:cNvPr>
          <p:cNvGrpSpPr/>
          <p:nvPr/>
        </p:nvGrpSpPr>
        <p:grpSpPr>
          <a:xfrm>
            <a:off x="997140" y="5565914"/>
            <a:ext cx="6646673" cy="564634"/>
            <a:chOff x="3547769" y="5594910"/>
            <a:chExt cx="4092415" cy="564634"/>
          </a:xfrm>
        </p:grpSpPr>
        <p:sp>
          <p:nvSpPr>
            <p:cNvPr id="27" name="Rectangle 26">
              <a:extLst>
                <a:ext uri="{FF2B5EF4-FFF2-40B4-BE49-F238E27FC236}">
                  <a16:creationId xmlns:a16="http://schemas.microsoft.com/office/drawing/2014/main" id="{814559D2-2E31-9B6F-DA65-362EE4F6C362}"/>
                </a:ext>
              </a:extLst>
            </p:cNvPr>
            <p:cNvSpPr/>
            <p:nvPr/>
          </p:nvSpPr>
          <p:spPr>
            <a:xfrm>
              <a:off x="3547772" y="5594910"/>
              <a:ext cx="4092412"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DOA PRIBADI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F5791A84-F619-2F6F-6CA9-2FF232D24A06}"/>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72231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021FE-48F9-67BC-9C9B-1CE1B00A53A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2E58303-DE10-2691-400A-593BC7F83A27}"/>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863359"/>
      </p:ext>
    </p:extLst>
  </p:cSld>
  <p:clrMapOvr>
    <a:masterClrMapping/>
  </p:clrMapOvr>
  <p:transition>
    <p:fad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DCB20-A44C-531F-D9B9-AFDA3B4F37D3}"/>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F30A0DD6-442E-A38D-95F6-E0FDEAB2526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92A3CD19-55DB-388F-B715-AEA12ED58E21}"/>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B414E9E9-9DCA-BC76-7EED-F69E0254FAD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99B6F29F-15BF-5216-ED48-BDE22D69EDF1}"/>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1BCFBF45-F626-CDA9-43FD-F44B99F20E1E}"/>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AF66DCF4-2730-0A62-D7AD-6234AC827ADD}"/>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10914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FF550-EDF1-3BCF-D400-D2B3A77F6D2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0EA8ED1-104B-FE52-47B1-2FD4325282D3}"/>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C950825-C517-0A00-2859-C245F1740861}"/>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9C303EB6-FD98-2FD4-C1C0-EC716718799C}"/>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239430F0-FA39-093E-7D7A-5F21D1B709EF}"/>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B3B10C29-E397-A89A-21BD-47B1276495A6}"/>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65FD41E-721C-75D8-E19A-0814946276E8}"/>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44DAAB9-8717-C337-8BD6-F589F947E262}"/>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97D24D73-55FD-F9A9-947C-CF6817C6B4D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A968BC1-0DEF-0B5E-8DC5-B812A923CF25}"/>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83259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5CCF3-A5F6-37E6-F90B-493A90AF144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3E6C9CC-CCCD-6FD5-ACA9-7E5C10CB1A4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655DC22-4D6A-F057-2530-3796F265CA3E}"/>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5A05C0A4-EBD6-EDDC-A598-95C61D56F770}"/>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83311B7D-8D2D-2A99-0568-1987FAED7F19}"/>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B13F4C26-9080-5BEB-2E20-40FEECD5872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CB90503-C01D-CB40-8454-18CD79C48D7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66E556F-E328-654A-293D-D3186CB3F3B3}"/>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D632F0F3-C085-4428-EF49-56AA4EE818C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B0B8FE6C-CCA4-22CE-E04C-DDA89037340B}"/>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3384504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E9A6A-2D98-386F-C512-2FC5DA09889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087BCE7-4548-E5E9-E56A-918EEB166FD0}"/>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1FBAD50-87A2-4F43-4A1A-DF0A9C2A7D85}"/>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8E12FBC2-A0BB-34E8-BB64-CDF6BDD39C22}"/>
              </a:ext>
            </a:extLst>
          </p:cNvPr>
          <p:cNvSpPr>
            <a:spLocks noGrp="1" noRot="1" noMove="1" noResize="1" noEditPoints="1" noAdjustHandles="1" noChangeArrowheads="1" noChangeShapeType="1"/>
          </p:cNvSpPr>
          <p:nvPr/>
        </p:nvSpPr>
        <p:spPr>
          <a:xfrm>
            <a:off x="1131528" y="5008797"/>
            <a:ext cx="896748"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375F5B7-43D6-962F-DF18-BDFF841C24C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1AD471B4-0C81-591F-1173-83FFFBDB798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0AC9ED6-93A3-13C2-AE49-C11EF8D6466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B227878-634A-E1B7-03ED-EEB35F280727}"/>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478DCBBB-4AF4-4E57-575E-58054B4B95A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29AB2299-0C28-A349-329C-EC34B33E5A59}"/>
              </a:ext>
            </a:extLst>
          </p:cNvPr>
          <p:cNvSpPr/>
          <p:nvPr/>
        </p:nvSpPr>
        <p:spPr>
          <a:xfrm>
            <a:off x="3394780" y="5311609"/>
            <a:ext cx="540244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543587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28645-2470-3B43-FD36-B87AECBC186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4799EA5-1A8E-F022-0DC3-D7AF9F94B93B}"/>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FAEA61D5-1B06-1B1A-8750-E7A04E8B0425}"/>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E5F0978-28E1-C9B6-128B-9E2021A31CA8}"/>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4D025F4D-92AE-4A5B-ACE5-6BE7364B91D7}"/>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8B911EA6-9F75-545C-B619-3EA5F1AD4672}"/>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5D3D61E-EBB4-8EC4-1762-E935D629783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A2FDBEB-5A23-4F4B-3518-7470915ECA86}"/>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ACD28E29-0210-B3F7-9BDC-5874129FA487}"/>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76F9516-BE3B-2933-1D72-7D61E595B280}"/>
              </a:ext>
            </a:extLst>
          </p:cNvPr>
          <p:cNvSpPr/>
          <p:nvPr/>
        </p:nvSpPr>
        <p:spPr>
          <a:xfrm>
            <a:off x="2790448" y="5311609"/>
            <a:ext cx="6611105"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678486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F0904-F953-7987-7DEA-076B1CBB915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E1B7483-A696-4E80-156B-0CF12632D8A8}"/>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369002"/>
      </p:ext>
    </p:extLst>
  </p:cSld>
  <p:clrMapOvr>
    <a:masterClrMapping/>
  </p:clrMapOvr>
  <p:transition>
    <p:fade/>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54919-3A39-27D1-760A-81BB4432AC22}"/>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0686A93B-F3EA-F6AC-8A35-B98A95FE585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4BF4393F-E994-D46C-67FB-042ACBAE62E6}"/>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643BB8C9-2B42-55DF-4323-DF2544B7DC21}"/>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15C71539-9229-5D25-7F23-3F0CF7684053}"/>
              </a:ext>
            </a:extLst>
          </p:cNvPr>
          <p:cNvGrpSpPr/>
          <p:nvPr/>
        </p:nvGrpSpPr>
        <p:grpSpPr>
          <a:xfrm>
            <a:off x="997140" y="5565914"/>
            <a:ext cx="6646673" cy="564634"/>
            <a:chOff x="3547769" y="5594910"/>
            <a:chExt cx="4092415" cy="564634"/>
          </a:xfrm>
        </p:grpSpPr>
        <p:sp>
          <p:nvSpPr>
            <p:cNvPr id="27" name="Rectangle 26">
              <a:extLst>
                <a:ext uri="{FF2B5EF4-FFF2-40B4-BE49-F238E27FC236}">
                  <a16:creationId xmlns:a16="http://schemas.microsoft.com/office/drawing/2014/main" id="{05789120-2281-C22C-0C83-642DD9F6AD26}"/>
                </a:ext>
              </a:extLst>
            </p:cNvPr>
            <p:cNvSpPr/>
            <p:nvPr/>
          </p:nvSpPr>
          <p:spPr>
            <a:xfrm>
              <a:off x="3547772" y="5594910"/>
              <a:ext cx="4092412"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PARNINGOTAN DI NA MONDING</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353F2BD7-207E-FD45-BF5E-7DED43202CA5}"/>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8188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F0904-F953-7987-7DEA-076B1CBB915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E1B7483-A696-4E80-156B-0CF12632D8A8}"/>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076487"/>
      </p:ext>
    </p:extLst>
  </p:cSld>
  <p:clrMapOvr>
    <a:masterClrMapping/>
  </p:clrMapOvr>
  <p:transition>
    <p:fade/>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54919-3A39-27D1-760A-81BB4432AC22}"/>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0686A93B-F3EA-F6AC-8A35-B98A95FE585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4BF4393F-E994-D46C-67FB-042ACBAE62E6}"/>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643BB8C9-2B42-55DF-4323-DF2544B7DC21}"/>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15C71539-9229-5D25-7F23-3F0CF7684053}"/>
              </a:ext>
            </a:extLst>
          </p:cNvPr>
          <p:cNvGrpSpPr/>
          <p:nvPr/>
        </p:nvGrpSpPr>
        <p:grpSpPr>
          <a:xfrm>
            <a:off x="997140" y="5565914"/>
            <a:ext cx="6646673" cy="564634"/>
            <a:chOff x="3547769" y="5594910"/>
            <a:chExt cx="4092415" cy="564634"/>
          </a:xfrm>
        </p:grpSpPr>
        <p:sp>
          <p:nvSpPr>
            <p:cNvPr id="27" name="Rectangle 26">
              <a:extLst>
                <a:ext uri="{FF2B5EF4-FFF2-40B4-BE49-F238E27FC236}">
                  <a16:creationId xmlns:a16="http://schemas.microsoft.com/office/drawing/2014/main" id="{05789120-2281-C22C-0C83-642DD9F6AD26}"/>
                </a:ext>
              </a:extLst>
            </p:cNvPr>
            <p:cNvSpPr/>
            <p:nvPr/>
          </p:nvSpPr>
          <p:spPr>
            <a:xfrm>
              <a:off x="3547772" y="5594910"/>
              <a:ext cx="4092412"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PARNINGOTAN NA MONDING</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353F2BD7-207E-FD45-BF5E-7DED43202CA5}"/>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27234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A3C3E-E9C6-7932-8359-926CFEA86474}"/>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E752DE4-24BE-4C01-1638-079843E5B99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76BF8147-E3FE-EC0B-0841-D5E321F80535}"/>
              </a:ext>
            </a:extLst>
          </p:cNvPr>
          <p:cNvSpPr>
            <a:spLocks/>
          </p:cNvSpPr>
          <p:nvPr/>
        </p:nvSpPr>
        <p:spPr>
          <a:xfrm flipH="1">
            <a:off x="4371973" y="5690918"/>
            <a:ext cx="3448052" cy="6193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E169951-38E1-9354-C71C-E5F38ABA512E}"/>
              </a:ext>
            </a:extLst>
          </p:cNvPr>
          <p:cNvSpPr>
            <a:spLocks/>
          </p:cNvSpPr>
          <p:nvPr/>
        </p:nvSpPr>
        <p:spPr>
          <a:xfrm>
            <a:off x="4586612" y="5769771"/>
            <a:ext cx="3018776"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w="0"/>
                <a:solidFill>
                  <a:prstClr val="white"/>
                </a:solidFill>
                <a:effectLst/>
                <a:uLnTx/>
                <a:uFillTx/>
                <a:latin typeface="Montserrat" panose="00000500000000000000" pitchFamily="2" charset="0"/>
                <a:ea typeface="+mn-ea"/>
                <a:cs typeface="+mn-cs"/>
              </a:rPr>
              <a:t>RUAS HUNDU</a:t>
            </a:r>
            <a:r>
              <a:rPr kumimoji="0" lang="en-US" sz="2400" b="1" i="0" u="none" strike="noStrike" kern="1200" cap="none" spc="0" normalizeH="0" baseline="0" noProof="0" dirty="0">
                <a:ln w="0"/>
                <a:solidFill>
                  <a:prstClr val="white"/>
                </a:solidFill>
                <a:effectLst/>
                <a:uLnTx/>
                <a:uFillTx/>
                <a:latin typeface="Montserrat" panose="00000500000000000000" pitchFamily="2" charset="0"/>
                <a:ea typeface="+mn-ea"/>
                <a:cs typeface="+mn-cs"/>
              </a:rPr>
              <a:t>L</a:t>
            </a:r>
          </a:p>
        </p:txBody>
      </p:sp>
    </p:spTree>
    <p:extLst>
      <p:ext uri="{BB962C8B-B14F-4D97-AF65-F5344CB8AC3E}">
        <p14:creationId xmlns:p14="http://schemas.microsoft.com/office/powerpoint/2010/main" val="206434090"/>
      </p:ext>
    </p:extLst>
  </p:cSld>
  <p:clrMapOvr>
    <a:masterClrMapping/>
  </p:clrMapOvr>
  <p:transition>
    <p:fade/>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366758"/>
      </p:ext>
    </p:extLst>
  </p:cSld>
  <p:clrMapOvr>
    <a:masterClrMapping/>
  </p:clrMapOvr>
  <p:transition>
    <p:fade/>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F9299-A405-B4D1-458B-E85146E603CD}"/>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9DB11479-1C12-5A2B-B7BF-AAEFB5AEE0E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1E1E48B6-BE94-278F-2B86-5D9468A2B1AC}"/>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A47BDE07-37C4-6A1F-5BB1-2C18949752F2}"/>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CA8E0A60-6D15-C8B9-E425-096F3B744F02}"/>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6F0D4A20-71CE-4123-EDED-4FE3977D7333}"/>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3771B5CC-D448-76EC-8049-9D32809412DF}"/>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(papungu Pelean 1a &amp; 1b)</a:t>
              </a:r>
            </a:p>
          </p:txBody>
        </p:sp>
      </p:grpSp>
    </p:spTree>
    <p:extLst>
      <p:ext uri="{BB962C8B-B14F-4D97-AF65-F5344CB8AC3E}">
        <p14:creationId xmlns:p14="http://schemas.microsoft.com/office/powerpoint/2010/main" val="352970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87FCF-24DD-3444-AC1D-7013DE4E1F6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5B59981-EB90-A7DB-4CA4-1C6C5F20B07F}"/>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EFF1FDD-9EFE-B3B3-ED8D-5932BE28CF19}"/>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D7C0B6DC-CC33-51C0-49FE-97B26C582FF2}"/>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r>
              <a:rPr lang="en-US" sz="1600" b="1" noProof="1">
                <a:solidFill>
                  <a:prstClr val="white"/>
                </a:solidFill>
                <a:latin typeface="Daytona" panose="020B0604030500040204" pitchFamily="34" charset="0"/>
              </a:rPr>
              <a:t>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537C39AA-371C-049B-98D2-3AD9210FAB3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44ED6A7B-C077-D476-7604-93AFBAE3339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0312F5B-F792-6398-6225-68071C19C942}"/>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B1B3C38-B466-EEFB-9494-F11F59B837AD}"/>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3F67A783-5AAD-0E5C-6BBA-0000F4C4AEC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517A6C88-0B2D-1D0F-7F76-C2E73C3804A4}"/>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62538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06652-05B8-9450-D016-2E9897FAF02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229164D-BF67-9212-CE63-BACAA69E21E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C9DAEB5-932E-A291-1ED1-26859620D6C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43DAFD88-3418-FE7D-7708-7A26C8D9D508}"/>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395E83B-4AEB-5DAF-919A-B9406EE6079F}"/>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61E63F88-0441-9596-2B94-B899D613A1E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A8556BE-665E-5E7B-0341-2A3E6A32FC3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FE550E8-8CAE-EBFC-BBF1-8BFE749A76C2}"/>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8A1AD74F-F368-A6FA-C593-AE720F0590BA}"/>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2423DCF-30E5-4490-C0C4-CE2D81204AD3}"/>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5444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FAA82-12B3-5A47-9B76-F812C0078C6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8F4932B5-0290-1267-9B1E-8F596DC55FC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B8725E4-CB33-9F4D-9825-248CF7F0E8AF}"/>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73EE82D-845F-E240-1A0A-63F50B029A1A}"/>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r>
              <a:rPr lang="en-US" sz="1600" b="1" noProof="1">
                <a:solidFill>
                  <a:prstClr val="white"/>
                </a:solidFill>
                <a:latin typeface="Daytona" panose="020B0604030500040204" pitchFamily="34" charset="0"/>
              </a:rPr>
              <a:t>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A3B269B-82B4-0B6C-7C49-1728079A1AE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C5504D15-35A9-EB46-6695-E8B81DB16BD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39A17AA-C179-CEA0-BCAE-1CC70204C8EE}"/>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A767B6F-A52D-39FC-375F-CD7B9A4AB31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89772D0A-E247-C526-30CC-6B7A9FFD976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260D173B-EA58-6602-8E6B-8A5F63EB3737}"/>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892996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7699D-343D-C12A-13B8-D52DEE6AABD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65916BE-E445-6E89-5609-944593889362}"/>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1A8349A-BF29-4DF4-CDDF-FD35E18FB350}"/>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64F6F462-AB25-AFFB-EDCA-58B0FBC9BC6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0E99DFA1-2F94-4D4F-DE29-425D8C3B904C}"/>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68A5528C-53DC-2FB1-A93C-FB77D01CE2D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8132D5E-078E-F33A-AA48-0BA0CF5998E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0187F5C-6E53-239E-5E4C-FD4CC20C4EED}"/>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BF2A15A5-62C3-EFAD-08E5-4E4ABA1F280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19EA29DF-D320-AADD-7DED-21C31B912911}"/>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653689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A5766-79D6-954E-1A63-D2CE6DCC7330}"/>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E52B5240-42F9-63CF-F034-844F4EC966E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19AD41D5-49DF-746B-F1DA-634DEFB9AC07}"/>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FFD64DF7-5574-A088-7640-5DC8E8B30CD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3297E150-C88E-ECDE-4256-657E98D1DD20}"/>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12C5A9D2-2A20-C707-90EB-85D4602607D6}"/>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CE5676DF-CDB4-5922-C7CE-A4BC5E7DEAC8}"/>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84066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87FCF-24DD-3444-AC1D-7013DE4E1F6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5B59981-EB90-A7DB-4CA4-1C6C5F20B07F}"/>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EFF1FDD-9EFE-B3B3-ED8D-5932BE28CF19}"/>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D7C0B6DC-CC33-51C0-49FE-97B26C582FF2}"/>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a:t>
            </a:r>
            <a:r>
              <a:rPr lang="en-US" sz="1600" b="1" noProof="1">
                <a:solidFill>
                  <a:prstClr val="white"/>
                </a:solidFill>
                <a:latin typeface="Daytona" panose="020B0604030500040204" pitchFamily="34" charset="0"/>
              </a:rPr>
              <a:t>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537C39AA-371C-049B-98D2-3AD9210FAB3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44ED6A7B-C077-D476-7604-93AFBAE3339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0312F5B-F792-6398-6225-68071C19C942}"/>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B1B3C38-B466-EEFB-9494-F11F59B837AD}"/>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3F67A783-5AAD-0E5C-6BBA-0000F4C4AEC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517A6C88-0B2D-1D0F-7F76-C2E73C3804A4}"/>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367700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06652-05B8-9450-D016-2E9897FAF02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229164D-BF67-9212-CE63-BACAA69E21E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C9DAEB5-932E-A291-1ED1-26859620D6C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43DAFD88-3418-FE7D-7708-7A26C8D9D508}"/>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395E83B-4AEB-5DAF-919A-B9406EE6079F}"/>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61E63F88-0441-9596-2B94-B899D613A1E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A8556BE-665E-5E7B-0341-2A3E6A32FC3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FE550E8-8CAE-EBFC-BBF1-8BFE749A76C2}"/>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8A1AD74F-F368-A6FA-C593-AE720F0590BA}"/>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2423DCF-30E5-4490-C0C4-CE2D81204AD3}"/>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093836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FAA82-12B3-5A47-9B76-F812C0078C6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8F4932B5-0290-1267-9B1E-8F596DC55FC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B8725E4-CB33-9F4D-9825-248CF7F0E8AF}"/>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73EE82D-845F-E240-1A0A-63F50B029A1A}"/>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A3B269B-82B4-0B6C-7C49-1728079A1AE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C5504D15-35A9-EB46-6695-E8B81DB16BDC}"/>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39A17AA-C179-CEA0-BCAE-1CC70204C8EE}"/>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A767B6F-A52D-39FC-375F-CD7B9A4AB311}"/>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89772D0A-E247-C526-30CC-6B7A9FFD976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260D173B-EA58-6602-8E6B-8A5F63EB3737}"/>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03007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7699D-343D-C12A-13B8-D52DEE6AABD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65916BE-E445-6E89-5609-944593889362}"/>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1A8349A-BF29-4DF4-CDDF-FD35E18FB350}"/>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64F6F462-AB25-AFFB-EDCA-58B0FBC9BC63}"/>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0E99DFA1-2F94-4D4F-DE29-425D8C3B904C}"/>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68A5528C-53DC-2FB1-A93C-FB77D01CE2D4}"/>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8132D5E-078E-F33A-AA48-0BA0CF5998E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0187F5C-6E53-239E-5E4C-FD4CC20C4EED}"/>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BF2A15A5-62C3-EFAD-08E5-4E4ABA1F280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19EA29DF-D320-AADD-7DED-21C31B912911}"/>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610895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A5766-79D6-954E-1A63-D2CE6DCC7330}"/>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E52B5240-42F9-63CF-F034-844F4EC966E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19AD41D5-49DF-746B-F1DA-634DEFB9AC07}"/>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FFD64DF7-5574-A088-7640-5DC8E8B30CD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3297E150-C88E-ECDE-4256-657E98D1DD20}"/>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12C5A9D2-2A20-C707-90EB-85D4602607D6}"/>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CE5676DF-CDB4-5922-C7CE-A4BC5E7DEAC8}"/>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22394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303048602"/>
      </p:ext>
    </p:extLst>
  </p:cSld>
  <p:clrMapOvr>
    <a:masterClrMapping/>
  </p:clrMapOvr>
  <p:transition>
    <p:fade/>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1D841-4718-EE18-B503-06AB568278F8}"/>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2EFC3069-A2BC-60FB-B24D-01BBEBE0999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132EFB1B-B88D-251D-3B99-3F2696E838B9}"/>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C1BF63BB-2EDC-CCB2-F7EB-97F516149D9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61BF2E86-3A39-A638-0603-CC573BF82CE8}"/>
              </a:ext>
            </a:extLst>
          </p:cNvPr>
          <p:cNvGrpSpPr/>
          <p:nvPr/>
        </p:nvGrpSpPr>
        <p:grpSpPr>
          <a:xfrm>
            <a:off x="997140" y="5565914"/>
            <a:ext cx="6218048" cy="1015663"/>
            <a:chOff x="3547769" y="5594910"/>
            <a:chExt cx="3828507" cy="1015663"/>
          </a:xfrm>
        </p:grpSpPr>
        <p:sp>
          <p:nvSpPr>
            <p:cNvPr id="27" name="Rectangle 26">
              <a:extLst>
                <a:ext uri="{FF2B5EF4-FFF2-40B4-BE49-F238E27FC236}">
                  <a16:creationId xmlns:a16="http://schemas.microsoft.com/office/drawing/2014/main" id="{672ED7F7-7739-4A90-BD54-F929D7DB1E8B}"/>
                </a:ext>
              </a:extLst>
            </p:cNvPr>
            <p:cNvSpPr/>
            <p:nvPr/>
          </p:nvSpPr>
          <p:spPr>
            <a:xfrm>
              <a:off x="3547772" y="5594910"/>
              <a:ext cx="3828504" cy="1015663"/>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Pdt</a:t>
              </a: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GOAR DOHOT MARGA, GELAR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72697DFA-5A9F-1835-4719-D3013761675A}"/>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Pandita Ressort/Fungsional HKBP Jatinegara</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93691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A9956-6757-AE31-CB7E-51DD9A8479C8}"/>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FFECC167-62FA-C3C7-7EBD-531DD381C73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2CEF7AF2-6031-BCB0-CB18-4FBF77ADB7B6}"/>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224BEB9D-3C55-1A57-B5DF-2780A9C65C7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F8663298-2BB5-28F3-E12B-3DB3809C84E9}"/>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FD692AFA-9B96-6955-B796-E0DFB39D51A3}"/>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JAMITA: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E7101C87-B96E-A831-49C0-6A04AF96C174}"/>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145111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616148"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JAMITA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1692156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tract White Background Video, White Cube Motion Background Loop _ Free Stock Footage">
            <a:hlinkClick r:id="" action="ppaction://media"/>
            <a:extLst>
              <a:ext uri="{FF2B5EF4-FFF2-40B4-BE49-F238E27FC236}">
                <a16:creationId xmlns:a16="http://schemas.microsoft.com/office/drawing/2014/main" id="{F3432AC2-EF97-D385-3733-EA4E9529A14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6F7DD0-93C7-D108-25BF-E1C734FAB914}"/>
              </a:ext>
            </a:extLst>
          </p:cNvPr>
          <p:cNvSpPr>
            <a:spLocks noChangeAspect="1"/>
          </p:cNvSpPr>
          <p:nvPr/>
        </p:nvSpPr>
        <p:spPr>
          <a:xfrm>
            <a:off x="1430765" y="1809546"/>
            <a:ext cx="10004048" cy="4528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F7B08D69-8461-AB4B-6984-3E02C0D12271}"/>
              </a:ext>
            </a:extLst>
          </p:cNvPr>
          <p:cNvGrpSpPr>
            <a:grpSpLocks noChangeAspect="1"/>
          </p:cNvGrpSpPr>
          <p:nvPr/>
        </p:nvGrpSpPr>
        <p:grpSpPr>
          <a:xfrm>
            <a:off x="757187" y="1145405"/>
            <a:ext cx="673580" cy="664144"/>
            <a:chOff x="666745" y="5063939"/>
            <a:chExt cx="304804" cy="300534"/>
          </a:xfrm>
        </p:grpSpPr>
        <p:sp>
          <p:nvSpPr>
            <p:cNvPr id="6" name="Rectangle 5">
              <a:extLst>
                <a:ext uri="{FF2B5EF4-FFF2-40B4-BE49-F238E27FC236}">
                  <a16:creationId xmlns:a16="http://schemas.microsoft.com/office/drawing/2014/main" id="{F647B65B-563B-9D62-DC34-A86BA65E61A6}"/>
                </a:ext>
              </a:extLst>
            </p:cNvPr>
            <p:cNvSpPr/>
            <p:nvPr/>
          </p:nvSpPr>
          <p:spPr>
            <a:xfrm>
              <a:off x="819148" y="5214206"/>
              <a:ext cx="152401" cy="1502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89BD00-675F-D859-A60A-B3082C35910B}"/>
                </a:ext>
              </a:extLst>
            </p:cNvPr>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6CF3284-E7D0-B9C4-7044-3573A61BD9B9}"/>
                </a:ext>
              </a:extLst>
            </p:cNvPr>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495A05F9-6638-8704-091D-BFE24FDFFB11}"/>
              </a:ext>
            </a:extLst>
          </p:cNvPr>
          <p:cNvSpPr>
            <a:spLocks/>
          </p:cNvSpPr>
          <p:nvPr/>
        </p:nvSpPr>
        <p:spPr>
          <a:xfrm>
            <a:off x="757187" y="1809547"/>
            <a:ext cx="673578" cy="4528687"/>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EAF3EE5-F8F9-EEDF-0347-9B02EE759539}"/>
              </a:ext>
            </a:extLst>
          </p:cNvPr>
          <p:cNvSpPr>
            <a:spLocks/>
          </p:cNvSpPr>
          <p:nvPr/>
        </p:nvSpPr>
        <p:spPr>
          <a:xfrm>
            <a:off x="1430765" y="1145405"/>
            <a:ext cx="10004048" cy="664141"/>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80A9E4-9C68-059B-6236-F47CC505A182}"/>
              </a:ext>
            </a:extLst>
          </p:cNvPr>
          <p:cNvSpPr/>
          <p:nvPr/>
        </p:nvSpPr>
        <p:spPr>
          <a:xfrm>
            <a:off x="1573561" y="1158715"/>
            <a:ext cx="1616148" cy="46166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JAMITA</a:t>
            </a:r>
          </a:p>
        </p:txBody>
      </p:sp>
      <p:sp>
        <p:nvSpPr>
          <p:cNvPr id="15" name="Rectangle 14">
            <a:extLst>
              <a:ext uri="{FF2B5EF4-FFF2-40B4-BE49-F238E27FC236}">
                <a16:creationId xmlns:a16="http://schemas.microsoft.com/office/drawing/2014/main" id="{EF58DF68-B295-DC8B-A218-42CEE0FC744A}"/>
              </a:ext>
            </a:extLst>
          </p:cNvPr>
          <p:cNvSpPr/>
          <p:nvPr/>
        </p:nvSpPr>
        <p:spPr>
          <a:xfrm>
            <a:off x="1573559" y="1450899"/>
            <a:ext cx="3403496" cy="33855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w="0"/>
                <a:solidFill>
                  <a:prstClr val="black"/>
                </a:solidFill>
                <a:effectLst/>
                <a:uLnTx/>
                <a:uFillTx/>
                <a:latin typeface="Montserrat SemiBold" panose="00000700000000000000" pitchFamily="2" charset="0"/>
                <a:ea typeface="+mn-ea"/>
                <a:cs typeface="+mn-cs"/>
              </a:rPr>
              <a:t>(GOAR NI BUKU) ?? : ?? - ??</a:t>
            </a:r>
          </a:p>
        </p:txBody>
      </p:sp>
      <p:sp>
        <p:nvSpPr>
          <p:cNvPr id="16" name="TextBox 15">
            <a:extLst>
              <a:ext uri="{FF2B5EF4-FFF2-40B4-BE49-F238E27FC236}">
                <a16:creationId xmlns:a16="http://schemas.microsoft.com/office/drawing/2014/main" id="{96FC9846-3A4C-69AC-39C5-5A776AD46419}"/>
              </a:ext>
            </a:extLst>
          </p:cNvPr>
          <p:cNvSpPr txBox="1"/>
          <p:nvPr/>
        </p:nvSpPr>
        <p:spPr>
          <a:xfrm>
            <a:off x="1747650" y="2389265"/>
            <a:ext cx="9370277"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400" b="0" i="0" u="none" strike="noStrike" kern="1200" cap="none" spc="0" normalizeH="0" baseline="0" noProof="0" dirty="0">
                <a:ln>
                  <a:noFill/>
                </a:ln>
                <a:solidFill>
                  <a:prstClr val="black"/>
                </a:solidFill>
                <a:effectLst/>
                <a:uLnTx/>
                <a:uFillTx/>
                <a:latin typeface="Montserrat Medium" panose="00000600000000000000" pitchFamily="2" charset="0"/>
                <a:ea typeface="+mn-ea"/>
                <a:cs typeface="Browallia New"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p:txBody>
      </p:sp>
      <p:sp>
        <p:nvSpPr>
          <p:cNvPr id="4" name="Rectangle 3">
            <a:extLst>
              <a:ext uri="{FF2B5EF4-FFF2-40B4-BE49-F238E27FC236}">
                <a16:creationId xmlns:a16="http://schemas.microsoft.com/office/drawing/2014/main" id="{A67F17FF-FB3B-0BB8-BB13-7CF991D37412}"/>
              </a:ext>
            </a:extLst>
          </p:cNvPr>
          <p:cNvSpPr/>
          <p:nvPr/>
        </p:nvSpPr>
        <p:spPr>
          <a:xfrm>
            <a:off x="5605478" y="1992398"/>
            <a:ext cx="1654620"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err="1">
                <a:ln w="0"/>
                <a:solidFill>
                  <a:prstClr val="black"/>
                </a:solidFill>
                <a:effectLst/>
                <a:uLnTx/>
                <a:uFillTx/>
                <a:latin typeface="Montserrat SemiBold" panose="00000700000000000000" pitchFamily="2" charset="0"/>
                <a:ea typeface="+mn-ea"/>
                <a:cs typeface="+mn-cs"/>
              </a:rPr>
              <a:t>ayat</a:t>
            </a:r>
            <a:r>
              <a:rPr kumimoji="0" lang="en-US" sz="2400" b="0" i="0" u="none" strike="noStrike" kern="1200" cap="none" spc="300" normalizeH="0" baseline="0" noProof="0" dirty="0">
                <a:ln w="0"/>
                <a:solidFill>
                  <a:prstClr val="black"/>
                </a:solidFill>
                <a:effectLst/>
                <a:uLnTx/>
                <a:uFillTx/>
                <a:latin typeface="Montserrat SemiBold" panose="00000700000000000000" pitchFamily="2" charset="0"/>
                <a:ea typeface="+mn-ea"/>
                <a:cs typeface="+mn-cs"/>
              </a:rPr>
              <a:t> (?)</a:t>
            </a:r>
          </a:p>
        </p:txBody>
      </p:sp>
    </p:spTree>
    <p:extLst>
      <p:ext uri="{BB962C8B-B14F-4D97-AF65-F5344CB8AC3E}">
        <p14:creationId xmlns:p14="http://schemas.microsoft.com/office/powerpoint/2010/main" val="337253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76E8A-7A39-818E-BFBE-048D1577F91C}"/>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7D292F24-6EA4-3282-411D-70CE18FD7B3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7869214C-4FA1-9438-8561-1A05998BE630}"/>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8BA2C102-6063-BC3C-640D-3B30345CE84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58198098-2B79-49B9-8AA4-7E2CABEC8D20}"/>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F8D608B2-0E64-FF91-F494-29DDE3BE44ED}"/>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JAMITA: (GOAR NI BUKU) ?? : ?? - ??</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F1AF7D67-929A-672B-76DE-6DA6C073A7F4}"/>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34557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DB10C-1C1F-D00B-58E1-4CBBCE224B1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CF5F5F8-1158-3815-5CC1-89FE4595D04F}"/>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630208"/>
      </p:ext>
    </p:extLst>
  </p:cSld>
  <p:clrMapOvr>
    <a:masterClrMapping/>
  </p:clrMapOvr>
  <p:transition>
    <p:fade/>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957A5-A136-382F-5BED-BE8840AC6713}"/>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1F16CCF6-ACF7-27F6-2EB3-DBBA8B975A7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5EB7859E-E130-2002-FF95-F38FC534AEF9}"/>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3406B52C-897B-CF25-4F6D-00CEB946AD4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B8459E02-7450-03F2-01B4-F81DAA8127E1}"/>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93F0ACFC-4927-3FBE-53E4-6B090CB1AF33}"/>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GOAR NI ENDE</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A3655525-4BD6-B7E9-969A-16C38820C811}"/>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Buku Ende No. ?? : ? – ?   </a:t>
              </a:r>
              <a:r>
                <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rPr>
                <a:t>(papungu Pelean 2)</a:t>
              </a:r>
            </a:p>
          </p:txBody>
        </p:sp>
      </p:grpSp>
    </p:spTree>
    <p:extLst>
      <p:ext uri="{BB962C8B-B14F-4D97-AF65-F5344CB8AC3E}">
        <p14:creationId xmlns:p14="http://schemas.microsoft.com/office/powerpoint/2010/main" val="264753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0D2C7-360E-A566-8616-9C5438460C2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38C8101-D8D7-E4E6-4E4B-9D690D38860C}"/>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6DD5A889-1712-0E9A-EE13-8BAEEF3C4DC8}"/>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DBB9566-2C8F-392C-8064-3E41181DEF9E}"/>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1</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72E5506C-0C29-6F37-60B1-34653B44921E}"/>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BA83E2B3-B14E-9F05-C07E-554AA55FEE6B}"/>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4B49323-F2BD-F128-E789-C80149E34314}"/>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0F9D383-E7CE-8BB0-356F-4CACD5E8845C}"/>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F368CE3A-D49E-A374-6D9F-72C31D9F28F6}"/>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C9503F67-F8AD-6F36-028D-8413FD42F4F9}"/>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1345048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1C85E-F784-A5B1-37BF-4D85E51AA63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1C7F63F-7BEE-D04D-50EC-1D5BEFCA8F1E}"/>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4307AC2-5C2E-243C-0D13-C365B21E1B6B}"/>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208B6D2C-C886-E1F3-DED2-FD237A8D52DB}"/>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180D0B47-C33D-265A-A557-2DB2225B1E49}"/>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1BE25009-030E-3E4C-036C-F2535BDE3DFF}"/>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EDD1E4E-EF97-7594-8D0F-2354A82B05B5}"/>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9CA5F08-38D7-474B-9E47-4AB9EE89FBA8}"/>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C4655BBF-3A9D-C91B-4DFB-EC8A8D4A97B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05BF8D2-A4D2-A21A-CA50-87B9979EB098}"/>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1085942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E0476-1CA6-0E14-5EDB-E666231E1F65}"/>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E5C7841-EE2E-6D93-E647-2B553449B9C9}"/>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F43891C-2DC1-3D29-BE5F-2AD426925BFF}"/>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A51EC8C6-C1EA-2A28-780F-FFB54FD7194F}"/>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2</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390D441E-6195-9B6C-34B3-1EE1ED181025}"/>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A2C64D0-F187-9AC6-5E4D-D6D88AD3EC40}"/>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6580529-4874-38F0-8B0A-8999CA58A1F6}"/>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B469656-308C-DB60-84F9-A058AC00FCAD}"/>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1831C1C6-3A38-8791-8B6F-56934ADFFCC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410AD0BA-4444-C8D3-C9A6-2C1D4D369CF5}"/>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972452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AFBEF-DB22-8564-A3A5-89737593723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B612208-B82C-B3BF-EDBA-7D66788F01F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65C85BF2-3FF8-BBCB-5050-C86BC39270FF}"/>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E0FA9E3E-3E08-6B8E-38BE-EC759FF487BF}"/>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421F0D59-2444-85FA-CD26-05CEBE0B7AAB}"/>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D4B83445-7280-D070-BAF2-C989C2DDDCFE}"/>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A764041-CB44-CA27-272D-192899E5DE69}"/>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4886682-9A50-BE43-D404-4A6C6EE6BA9D}"/>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966C2AB3-2394-C484-6F78-7922B530C41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145E9C5E-9F7E-16B5-16A0-7FFAB53DD5AF}"/>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99551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5784D-9BD6-8E10-03F3-D22CE0988919}"/>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1FA0D400-B144-A3AD-8CD5-A903B257BCD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C34EECE1-AB18-9EF9-D805-B8685C3F9B00}"/>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42EE8B2A-7F50-8827-293E-3355B7EADA6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69E50E00-BBB4-49F4-2F94-28A9FF23D5FA}"/>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F1EB8010-6E15-0E9B-FE0D-874C44F7F728}"/>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390DB137-F371-B2FA-59D3-611AC3BFCE06}"/>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81117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B40D1-9DB9-8160-A51A-877B7224391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9800983-1CC8-2FDE-2245-D3DCC6E1175B}"/>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A482F68-F797-D1AB-3A2A-EAE177072CB1}"/>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397A5566-DA0F-8751-8329-5609470CCEF9}"/>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3</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A58BCAF0-F5AA-7A94-2970-1CA49B01041A}"/>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878DBA68-7F10-8707-7F35-774BC027DE7F}"/>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2BD3513-22FD-E277-2BDC-BF0260551DEC}"/>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D28460C-DF0C-79F7-72E9-1FA0AF55263A}"/>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74BFA7DB-15A2-97A7-C95F-F962B608353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774E0F23-00AE-BEEA-CB98-E59AB7F3E91C}"/>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2101015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3D186-7052-58C3-9A01-8A6F0DFDA0C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66F6651-576E-707B-9587-9D458A28AE94}"/>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CA413CF-1231-8FF8-BC9A-B7BE6357E56E}"/>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7FEF1CED-11D8-D81E-D700-C0BA5C4D6A56}"/>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1F8B9F60-A1E1-3385-4D47-A3C19F47E2F3}"/>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0FE63B6A-C0F2-DC58-37C9-5F191219D6E8}"/>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B6CB1ECA-3342-00B6-6FE8-1DD3178BB381}"/>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675C970-4178-0395-C93C-A9F0DD7EC494}"/>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B83B51C2-510E-669B-35BE-48A5DA3B4DE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873B7AE1-BB2E-9A7A-BAFA-319056CC1FE1}"/>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98074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A1DB0-B856-9CF5-1E5E-A86F3E540F0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696447D-28CD-DFF3-595B-55F04031BE2D}"/>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A2D4905-9AAA-157A-1CC4-E0466E2A47A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566E6524-A14B-FF6E-E95D-6708D49FC0A4}"/>
              </a:ext>
            </a:extLst>
          </p:cNvPr>
          <p:cNvSpPr>
            <a:spLocks noGrp="1" noRot="1" noMove="1" noResize="1" noEditPoints="1" noAdjustHandles="1" noChangeArrowheads="1" noChangeShapeType="1"/>
          </p:cNvSpPr>
          <p:nvPr/>
        </p:nvSpPr>
        <p:spPr>
          <a:xfrm>
            <a:off x="1131528" y="5008797"/>
            <a:ext cx="93361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ayat 4</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066345BA-6618-FA2F-9003-287C88594F3F}"/>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110BDD73-7410-269E-E072-3E95AB356905}"/>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A60EE02-642A-7980-C787-E7F0022E88D7}"/>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94E66B6-5359-4260-0CCE-BAAD051C6539}"/>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2BC15475-1C11-D103-AEF7-2DB7C88F0C7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42DC6722-F314-2C53-7A79-55CBEA2D2AC8}"/>
              </a:ext>
            </a:extLst>
          </p:cNvPr>
          <p:cNvSpPr/>
          <p:nvPr/>
        </p:nvSpPr>
        <p:spPr>
          <a:xfrm>
            <a:off x="3394780" y="5311609"/>
            <a:ext cx="5402440"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Lorem ipsum dolor sit amet,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consectetur adipiscing elit,</a:t>
            </a:r>
          </a:p>
        </p:txBody>
      </p:sp>
    </p:spTree>
    <p:extLst>
      <p:ext uri="{BB962C8B-B14F-4D97-AF65-F5344CB8AC3E}">
        <p14:creationId xmlns:p14="http://schemas.microsoft.com/office/powerpoint/2010/main" val="857075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B5369-E3A1-3663-F4B5-4164166DC315}"/>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0994D08-C58C-C978-4F41-50B140B91662}"/>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5360F16-38AB-E555-58C5-49522B3F4A47}"/>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C171E607-0F03-EFCD-2F1B-F9FB7DB32B97}"/>
              </a:ext>
            </a:extLst>
          </p:cNvPr>
          <p:cNvSpPr>
            <a:spLocks noGrp="1" noRot="1" noMove="1" noResize="1" noEditPoints="1" noAdjustHandles="1" noChangeArrowheads="1" noChangeShapeType="1"/>
          </p:cNvSpPr>
          <p:nvPr/>
        </p:nvSpPr>
        <p:spPr>
          <a:xfrm>
            <a:off x="1131528" y="5008797"/>
            <a:ext cx="661107"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prstClr val="white"/>
                </a:solidFill>
                <a:effectLst/>
                <a:uLnTx/>
                <a:uFillTx/>
                <a:latin typeface="Daytona" panose="020B0604030500040204" pitchFamily="34" charset="0"/>
                <a:ea typeface="+mn-ea"/>
                <a:cs typeface="+mn-cs"/>
              </a:rPr>
              <a:t>reff</a:t>
            </a:r>
            <a:endParaRPr kumimoji="0" lang="id-ID" sz="1600" b="1" i="0"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EA023E9-F4A5-92C6-FDE3-AD69A9E5EF25}"/>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EB6E2978-E38A-6DCE-1FDC-E64137680ABA}"/>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B80AAFBA-BE30-0B65-78AD-AE2A804584C4}"/>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FDFE94B-FEAB-B6C8-D8BD-B9FC6F5A3CA5}"/>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09F0A603-4829-2E90-AD8F-B2D509BD5AC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D68806B8-55D6-6EC9-FB05-618376B529AB}"/>
              </a:ext>
            </a:extLst>
          </p:cNvPr>
          <p:cNvSpPr/>
          <p:nvPr/>
        </p:nvSpPr>
        <p:spPr>
          <a:xfrm>
            <a:off x="2790448" y="5311609"/>
            <a:ext cx="6611105" cy="95410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sed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do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eiusmod</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tempor</a:t>
            </a:r>
            <a:r>
              <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pt-B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incididunt</a:t>
            </a:r>
            <a:endParaRPr kumimoji="0" lang="pt-B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800" b="0" i="0" u="none" strike="noStrike" kern="1200" cap="none" spc="0" normalizeH="0" baseline="0" noProof="1">
                <a:ln w="0"/>
                <a:solidFill>
                  <a:prstClr val="white"/>
                </a:solidFill>
                <a:effectLst/>
                <a:uLnTx/>
                <a:uFillTx/>
                <a:latin typeface="Montserrat SemiBold" panose="00000700000000000000" pitchFamily="2" charset="0"/>
                <a:ea typeface="+mn-ea"/>
                <a:cs typeface="+mn-cs"/>
              </a:rPr>
              <a:t>ut</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labore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et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dolore</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 magna </a:t>
            </a:r>
            <a:r>
              <a:rPr kumimoji="0" lang="fr-FR" sz="2800" b="0" i="0" u="none" strike="noStrike" kern="1200" cap="none" spc="0" normalizeH="0" baseline="0" noProof="0" dirty="0" err="1">
                <a:ln w="0"/>
                <a:solidFill>
                  <a:prstClr val="white"/>
                </a:solidFill>
                <a:effectLst/>
                <a:uLnTx/>
                <a:uFillTx/>
                <a:latin typeface="Montserrat SemiBold" panose="00000700000000000000" pitchFamily="2" charset="0"/>
                <a:ea typeface="+mn-ea"/>
                <a:cs typeface="+mn-cs"/>
              </a:rPr>
              <a:t>aliqua</a:t>
            </a:r>
            <a:r>
              <a:rPr kumimoji="0" lang="fr-FR" sz="28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a:t>
            </a:r>
          </a:p>
        </p:txBody>
      </p:sp>
    </p:spTree>
    <p:extLst>
      <p:ext uri="{BB962C8B-B14F-4D97-AF65-F5344CB8AC3E}">
        <p14:creationId xmlns:p14="http://schemas.microsoft.com/office/powerpoint/2010/main" val="2961311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77C4F-3F7A-AA90-6409-84773D48771A}"/>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B8224AFF-F8C4-1054-E860-635F28304EE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FFA96A3C-D275-A3E0-8EDE-373F06D7F983}"/>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FB5A251A-6B1D-20A5-C4CE-D38F78D70677}"/>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14F24D97-8C2E-217A-CFB9-83BA62CCEF48}"/>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AFD40D97-151B-6C56-DF32-901B92F1E5AC}"/>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HOLAN MUSIK</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40274012-5C2A-70F3-93A4-E499455A2E68}"/>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277709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9577043"/>
      </p:ext>
    </p:extLst>
  </p:cSld>
  <p:clrMapOvr>
    <a:masterClrMapping/>
  </p:clrMapOvr>
  <p:transition>
    <p:fade/>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D6B53-B62D-9C85-73F8-00814773D142}"/>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4B60EAD7-FBBE-BA0E-940C-130D640E32B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8FB492F9-4BA6-943E-3D57-42FCCF4680D3}"/>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CB206F84-881E-D5CF-9925-9A927A5362FB}"/>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1BCFC59-412F-0BD3-888E-1BED6F2E54D2}"/>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F28AD669-2D1C-B687-A333-6E37884A35EB}"/>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PELEAN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2BEB287A-E48E-F3B3-6FF4-4857CDAE54DB}"/>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48128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CEE90-26ED-519C-4B70-FC074E17507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0305511-B3B2-686A-ECC7-338FD0238D99}"/>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A75CEE-2BA0-C569-458E-E7DADEDE3C12}"/>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D8390C49-62CA-8386-A75A-B1810B32DE31}"/>
              </a:ext>
            </a:extLst>
          </p:cNvPr>
          <p:cNvSpPr>
            <a:spLocks noGrp="1" noRot="1" noMove="1" noResize="1" noEditPoints="1" noAdjustHandles="1" noChangeArrowheads="1" noChangeShapeType="1"/>
          </p:cNvSpPr>
          <p:nvPr/>
        </p:nvSpPr>
        <p:spPr>
          <a:xfrm>
            <a:off x="1131528" y="5008797"/>
            <a:ext cx="2296170"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BBC42696-8C3B-752D-DD6E-53B8A1980683}"/>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64244BC3-3788-D55C-E5C1-31EB39DEE030}"/>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EAF9204-8613-E390-A384-98119A9739BA}"/>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42E4A78-FDCB-E9C5-3858-0B4555E798EC}"/>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19F6B574-6D0F-AE32-4E9F-325D5586909A}"/>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DDC4F3EC-364F-BCED-0F86-4560D596F35E}"/>
              </a:ext>
            </a:extLst>
          </p:cNvPr>
          <p:cNvSpPr/>
          <p:nvPr/>
        </p:nvSpPr>
        <p:spPr>
          <a:xfrm>
            <a:off x="1905592" y="5311609"/>
            <a:ext cx="8380820"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Nasa </a:t>
            </a:r>
            <a:r>
              <a:rPr kumimoji="0" lang="it-IT"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na</a:t>
            </a:r>
            <a:r>
              <a:rPr kumimoji="0" lang="it-IT"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t>
            </a:r>
            <a:r>
              <a:rPr kumimoji="0" lang="it-IT"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nilehonMi</a:t>
            </a:r>
            <a:r>
              <a:rPr kumimoji="0" lang="it-IT"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Tondi, ro di </a:t>
            </a:r>
            <a:r>
              <a:rPr kumimoji="0" lang="it-IT"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pamatangku</a:t>
            </a:r>
            <a:r>
              <a:rPr kumimoji="0" lang="it-IT"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a:t>
            </a:r>
          </a:p>
          <a:p>
            <a:pPr algn="ctr">
              <a:defRPr/>
            </a:pPr>
            <a:r>
              <a:rPr lang="fi-FI" sz="2800" b="1" dirty="0" err="1">
                <a:ln w="0"/>
                <a:solidFill>
                  <a:schemeClr val="bg1"/>
                </a:solidFill>
                <a:latin typeface="Daytona" panose="020B0604030500040204" pitchFamily="34" charset="0"/>
              </a:rPr>
              <a:t>Hosa</a:t>
            </a:r>
            <a:r>
              <a:rPr lang="fi-FI" sz="2800" b="1" dirty="0">
                <a:ln w="0"/>
                <a:solidFill>
                  <a:schemeClr val="bg1"/>
                </a:solidFill>
                <a:latin typeface="Daytona" panose="020B0604030500040204" pitchFamily="34" charset="0"/>
              </a:rPr>
              <a:t> </a:t>
            </a:r>
            <a:r>
              <a:rPr lang="fi-FI" sz="2800" b="1" dirty="0" err="1">
                <a:ln w="0"/>
                <a:solidFill>
                  <a:schemeClr val="bg1"/>
                </a:solidFill>
                <a:latin typeface="Daytona" panose="020B0604030500040204" pitchFamily="34" charset="0"/>
              </a:rPr>
              <a:t>dohot</a:t>
            </a:r>
            <a:r>
              <a:rPr lang="fi-FI" sz="2800" b="1" dirty="0">
                <a:ln w="0"/>
                <a:solidFill>
                  <a:schemeClr val="bg1"/>
                </a:solidFill>
                <a:latin typeface="Daytona" panose="020B0604030500040204" pitchFamily="34" charset="0"/>
              </a:rPr>
              <a:t> </a:t>
            </a:r>
            <a:r>
              <a:rPr lang="fi-FI" sz="2800" b="1" dirty="0" err="1">
                <a:ln w="0"/>
                <a:solidFill>
                  <a:schemeClr val="bg1"/>
                </a:solidFill>
                <a:latin typeface="Daytona" panose="020B0604030500040204" pitchFamily="34" charset="0"/>
              </a:rPr>
              <a:t>gogongki</a:t>
            </a:r>
            <a:r>
              <a:rPr lang="fi-FI" sz="2800" b="1" dirty="0">
                <a:ln w="0"/>
                <a:solidFill>
                  <a:schemeClr val="bg1"/>
                </a:solidFill>
                <a:latin typeface="Daytona" panose="020B0604030500040204" pitchFamily="34" charset="0"/>
              </a:rPr>
              <a:t>, ro di </a:t>
            </a:r>
            <a:r>
              <a:rPr lang="fi-FI" sz="2800" b="1" dirty="0" err="1">
                <a:ln w="0"/>
                <a:solidFill>
                  <a:schemeClr val="bg1"/>
                </a:solidFill>
                <a:latin typeface="Daytona" panose="020B0604030500040204" pitchFamily="34" charset="0"/>
              </a:rPr>
              <a:t>saluhut</a:t>
            </a:r>
            <a:r>
              <a:rPr lang="fi-FI" sz="2800" b="1" dirty="0">
                <a:ln w="0"/>
                <a:solidFill>
                  <a:schemeClr val="bg1"/>
                </a:solidFill>
                <a:latin typeface="Daytona" panose="020B0604030500040204" pitchFamily="34" charset="0"/>
              </a:rPr>
              <a:t> </a:t>
            </a:r>
            <a:r>
              <a:rPr lang="fi-FI" sz="2800" b="1" dirty="0" err="1">
                <a:ln w="0"/>
                <a:solidFill>
                  <a:schemeClr val="bg1"/>
                </a:solidFill>
                <a:latin typeface="Daytona" panose="020B0604030500040204" pitchFamily="34" charset="0"/>
              </a:rPr>
              <a:t>artangku</a:t>
            </a:r>
            <a:r>
              <a:rPr lang="it-IT" sz="2800" b="1" i="1" dirty="0">
                <a:ln w="0"/>
                <a:solidFill>
                  <a:schemeClr val="bg1"/>
                </a:solidFill>
                <a:latin typeface="Daytona" panose="020B0604030500040204" pitchFamily="34" charset="0"/>
              </a:rPr>
              <a:t>.</a:t>
            </a:r>
            <a:endParaRPr lang="fi-FI" sz="2800" b="1" dirty="0">
              <a:ln w="0"/>
              <a:solidFill>
                <a:schemeClr val="bg1"/>
              </a:solidFill>
              <a:latin typeface="Daytona" panose="020B0604030500040204" pitchFamily="34" charset="0"/>
            </a:endParaRPr>
          </a:p>
        </p:txBody>
      </p:sp>
    </p:spTree>
    <p:extLst>
      <p:ext uri="{BB962C8B-B14F-4D97-AF65-F5344CB8AC3E}">
        <p14:creationId xmlns:p14="http://schemas.microsoft.com/office/powerpoint/2010/main" val="3773759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4D38E-DD69-B355-33A1-8633C92BE59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68261DA-87A3-AFE2-A532-2DD6128BF1E6}"/>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0452D30-87BD-361D-B1D5-EE56A60AE2CF}"/>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04E5129A-B9E8-11E3-DBDE-1D6D74079077}"/>
              </a:ext>
            </a:extLst>
          </p:cNvPr>
          <p:cNvSpPr>
            <a:spLocks noGrp="1" noRot="1" noMove="1" noResize="1" noEditPoints="1" noAdjustHandles="1" noChangeArrowheads="1" noChangeShapeType="1"/>
          </p:cNvSpPr>
          <p:nvPr/>
        </p:nvSpPr>
        <p:spPr>
          <a:xfrm>
            <a:off x="1131528" y="5008797"/>
            <a:ext cx="2296170"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50C80568-E9D2-96EB-474D-9A5C38C4CF71}"/>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75F6A89C-5A58-8397-D9A7-0D802EF57CDB}"/>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8A4D6B3-981C-1716-8E1B-133E9BD21243}"/>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66E99DE-3D88-BC7F-155C-1E0534D747D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07C63711-39AB-4943-1091-6A88F07A4DD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9BA77C6-8F1D-607E-3A9A-EA8E4BFE947D}"/>
              </a:ext>
            </a:extLst>
          </p:cNvPr>
          <p:cNvSpPr/>
          <p:nvPr/>
        </p:nvSpPr>
        <p:spPr>
          <a:xfrm>
            <a:off x="2542785" y="5527052"/>
            <a:ext cx="7106433" cy="523220"/>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Hupasahat</a:t>
            </a:r>
            <a:r>
              <a:rPr kumimoji="0" lang="pl-PL"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i tu Ho na </a:t>
            </a:r>
            <a:r>
              <a:rPr kumimoji="0" lang="pl-PL"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so</a:t>
            </a:r>
            <a:r>
              <a:rPr kumimoji="0" lang="pl-PL"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l-PL"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unsatonku</a:t>
            </a:r>
            <a:r>
              <a:rPr kumimoji="0" lang="pl-PL"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do.</a:t>
            </a:r>
          </a:p>
        </p:txBody>
      </p:sp>
    </p:spTree>
    <p:extLst>
      <p:ext uri="{BB962C8B-B14F-4D97-AF65-F5344CB8AC3E}">
        <p14:creationId xmlns:p14="http://schemas.microsoft.com/office/powerpoint/2010/main" val="1610070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69EB8-D090-788A-031D-6E2A81FAFBD3}"/>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63E6137C-2C55-D7B3-C171-2713CAE2A01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9FBC5629-13BB-9DFE-6674-4E5B1523BDF0}"/>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AE66F93B-6A6E-3823-C405-DB4FDCEA7DA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12410874-21F5-2756-290C-6D5971E22CE5}"/>
              </a:ext>
            </a:extLst>
          </p:cNvPr>
          <p:cNvGrpSpPr/>
          <p:nvPr/>
        </p:nvGrpSpPr>
        <p:grpSpPr>
          <a:xfrm>
            <a:off x="997140" y="5565914"/>
            <a:ext cx="6618097" cy="564634"/>
            <a:chOff x="3547769" y="5594910"/>
            <a:chExt cx="4074821" cy="564634"/>
          </a:xfrm>
        </p:grpSpPr>
        <p:sp>
          <p:nvSpPr>
            <p:cNvPr id="27" name="Rectangle 26">
              <a:extLst>
                <a:ext uri="{FF2B5EF4-FFF2-40B4-BE49-F238E27FC236}">
                  <a16:creationId xmlns:a16="http://schemas.microsoft.com/office/drawing/2014/main" id="{7CC62C2F-1EB5-1DDA-E5F7-7ECE554134F7}"/>
                </a:ext>
              </a:extLst>
            </p:cNvPr>
            <p:cNvSpPr/>
            <p:nvPr/>
          </p:nvSpPr>
          <p:spPr>
            <a:xfrm>
              <a:off x="3547772" y="5594910"/>
              <a:ext cx="4074818"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KHUSUS UJUNG TAON PARHURIAON</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781B7A52-30E4-644D-8164-E04051F2CA18}"/>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275563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69EB8-D090-788A-031D-6E2A81FAFBD3}"/>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63E6137C-2C55-D7B3-C171-2713CAE2A01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9FBC5629-13BB-9DFE-6674-4E5B1523BDF0}"/>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AE66F93B-6A6E-3823-C405-DB4FDCEA7DA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12410874-21F5-2756-290C-6D5971E22CE5}"/>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7CC62C2F-1EB5-1DDA-E5F7-7ECE554134F7}"/>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TANGIANG ALE AMANAMI</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781B7A52-30E4-644D-8164-E04051F2CA18}"/>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09368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647CD-A78D-3303-C9B5-C87AA45F8EE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B504964-D755-BF0E-EF2E-F3027F0B206A}"/>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847139B-D73C-4D12-1594-499E68D0B929}"/>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EAACEF05-1BC3-14CA-177E-D26255C2A96B}"/>
              </a:ext>
            </a:extLst>
          </p:cNvPr>
          <p:cNvSpPr>
            <a:spLocks noGrp="1" noRot="1" noMove="1" noResize="1" noEditPoints="1" noAdjustHandles="1" noChangeArrowheads="1" noChangeShapeType="1"/>
          </p:cNvSpPr>
          <p:nvPr/>
        </p:nvSpPr>
        <p:spPr>
          <a:xfrm>
            <a:off x="1131528" y="5008797"/>
            <a:ext cx="2296170"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sude mangendehon</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41FA0312-BD50-80DA-04A5-8ED8534F99D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EFB3D544-2A11-BBEB-DA47-37179866DDCB}"/>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7DAE2FD-46F1-CAC6-F74E-655DC71CBB8A}"/>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6EBAB08-19C7-87C1-55BD-48C887490D85}"/>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0851F662-4AF9-CA12-7CC2-328B3FFC391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AFF53DC1-9C4F-CC5D-B13F-20BE33222B87}"/>
              </a:ext>
            </a:extLst>
          </p:cNvPr>
          <p:cNvSpPr/>
          <p:nvPr/>
        </p:nvSpPr>
        <p:spPr>
          <a:xfrm>
            <a:off x="1892768" y="5311609"/>
            <a:ext cx="8406468" cy="954107"/>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Ai Ho do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nampuna</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harajaon</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dohot</a:t>
            </a:r>
            <a:r>
              <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t>
            </a:r>
            <a:r>
              <a:rPr kumimoji="0" lang="en-US"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hagogoon</a:t>
            </a:r>
            <a:endParaRPr kumimoji="0" lang="en-US" sz="2800" b="1" i="1" u="none" strike="noStrike" kern="1200" cap="none" spc="0" normalizeH="0" baseline="0" noProof="0" dirty="0">
              <a:ln w="0"/>
              <a:solidFill>
                <a:schemeClr val="bg1"/>
              </a:solidFill>
              <a:effectLst/>
              <a:uLnTx/>
              <a:uFillTx/>
              <a:latin typeface="Daytona" panose="020B060403050004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ro di </a:t>
            </a:r>
            <a:r>
              <a:rPr kumimoji="0" lang="it-IT"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hasangapon</a:t>
            </a:r>
            <a:r>
              <a:rPr kumimoji="0" lang="it-IT"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t>
            </a:r>
            <a:r>
              <a:rPr kumimoji="0" lang="it-IT" sz="2800" b="1" i="1" u="none" strike="noStrike" kern="1200" cap="none" spc="0" normalizeH="0" baseline="0" noProof="0" dirty="0" err="1">
                <a:ln w="0"/>
                <a:solidFill>
                  <a:schemeClr val="bg1"/>
                </a:solidFill>
                <a:effectLst/>
                <a:uLnTx/>
                <a:uFillTx/>
                <a:latin typeface="Daytona" panose="020B0604030500040204" pitchFamily="34" charset="0"/>
                <a:ea typeface="+mn-ea"/>
                <a:cs typeface="+mn-cs"/>
              </a:rPr>
              <a:t>salelengnilelengna</a:t>
            </a:r>
            <a:r>
              <a:rPr kumimoji="0" lang="it-IT" sz="2800" b="1" i="1" u="none" strike="noStrike" kern="1200" cap="none" spc="0" normalizeH="0" baseline="0" noProof="0" dirty="0">
                <a:ln w="0"/>
                <a:solidFill>
                  <a:schemeClr val="bg1"/>
                </a:solidFill>
                <a:effectLst/>
                <a:uLnTx/>
                <a:uFillTx/>
                <a:latin typeface="Daytona" panose="020B0604030500040204" pitchFamily="34" charset="0"/>
                <a:ea typeface="+mn-ea"/>
                <a:cs typeface="+mn-cs"/>
              </a:rPr>
              <a:t>. Amen.</a:t>
            </a:r>
          </a:p>
        </p:txBody>
      </p:sp>
    </p:spTree>
    <p:extLst>
      <p:ext uri="{BB962C8B-B14F-4D97-AF65-F5344CB8AC3E}">
        <p14:creationId xmlns:p14="http://schemas.microsoft.com/office/powerpoint/2010/main" val="3256360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C7463-180C-14A3-356A-929CD3734BF2}"/>
            </a:ext>
          </a:extLst>
        </p:cNvPr>
        <p:cNvGrpSpPr/>
        <p:nvPr/>
      </p:nvGrpSpPr>
      <p:grpSpPr>
        <a:xfrm>
          <a:off x="0" y="0"/>
          <a:ext cx="0" cy="0"/>
          <a:chOff x="0" y="0"/>
          <a:chExt cx="0" cy="0"/>
        </a:xfrm>
      </p:grpSpPr>
      <p:pic>
        <p:nvPicPr>
          <p:cNvPr id="13" name="Lower Thirds 2">
            <a:hlinkClick r:id="" action="ppaction://media"/>
            <a:extLst>
              <a:ext uri="{FF2B5EF4-FFF2-40B4-BE49-F238E27FC236}">
                <a16:creationId xmlns:a16="http://schemas.microsoft.com/office/drawing/2014/main" id="{81360E7F-F2F1-A9E4-572A-BC3BCB0F606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pic>
        <p:nvPicPr>
          <p:cNvPr id="16" name="Picture 15">
            <a:extLst>
              <a:ext uri="{FF2B5EF4-FFF2-40B4-BE49-F238E27FC236}">
                <a16:creationId xmlns:a16="http://schemas.microsoft.com/office/drawing/2014/main" id="{F2103B00-7EEA-C56F-67F5-FC72985E9C81}"/>
              </a:ext>
            </a:extLst>
          </p:cNvPr>
          <p:cNvPicPr>
            <a:picLocks noChangeAspect="1"/>
          </p:cNvPicPr>
          <p:nvPr/>
        </p:nvPicPr>
        <p:blipFill>
          <a:blip r:embed="rId6">
            <a:extLst>
              <a:ext uri="{28A0092B-C50C-407E-A947-70E740481C1C}">
                <a14:useLocalDpi xmlns:a14="http://schemas.microsoft.com/office/drawing/2010/main" val="0"/>
              </a:ext>
            </a:extLst>
          </a:blip>
          <a:srcRect t="5006" b="4923"/>
          <a:stretch/>
        </p:blipFill>
        <p:spPr>
          <a:xfrm>
            <a:off x="4763" y="3174"/>
            <a:ext cx="12182474" cy="6858001"/>
          </a:xfrm>
          <a:prstGeom prst="rect">
            <a:avLst/>
          </a:prstGeom>
        </p:spPr>
      </p:pic>
      <p:sp>
        <p:nvSpPr>
          <p:cNvPr id="12" name="Rectangle 11">
            <a:extLst>
              <a:ext uri="{FF2B5EF4-FFF2-40B4-BE49-F238E27FC236}">
                <a16:creationId xmlns:a16="http://schemas.microsoft.com/office/drawing/2014/main" id="{0D9D5AF6-C07D-82FF-FFDC-6D8B829FFBE5}"/>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3F80215D-A2B1-5A5C-11FC-E9721BF2EF65}"/>
              </a:ext>
            </a:extLst>
          </p:cNvPr>
          <p:cNvGrpSpPr/>
          <p:nvPr/>
        </p:nvGrpSpPr>
        <p:grpSpPr>
          <a:xfrm>
            <a:off x="997140" y="5565914"/>
            <a:ext cx="6218048" cy="564634"/>
            <a:chOff x="3547769" y="5594910"/>
            <a:chExt cx="3828507" cy="564634"/>
          </a:xfrm>
        </p:grpSpPr>
        <p:sp>
          <p:nvSpPr>
            <p:cNvPr id="27" name="Rectangle 26">
              <a:extLst>
                <a:ext uri="{FF2B5EF4-FFF2-40B4-BE49-F238E27FC236}">
                  <a16:creationId xmlns:a16="http://schemas.microsoft.com/office/drawing/2014/main" id="{951665A5-ACE2-A421-177C-5A8DFF1E3825}"/>
                </a:ext>
              </a:extLst>
            </p:cNvPr>
            <p:cNvSpPr/>
            <p:nvPr/>
          </p:nvSpPr>
          <p:spPr>
            <a:xfrm>
              <a:off x="3547772" y="5594910"/>
              <a:ext cx="3828504"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rPr>
                <a:t>PASUPASU</a:t>
              </a:r>
              <a:endParaRPr kumimoji="0" lang="id-ID" sz="2000" b="0" i="0" u="none" strike="noStrike" kern="1200" cap="none" spc="0" normalizeH="0" baseline="0" noProof="0" dirty="0">
                <a:ln w="0"/>
                <a:solidFill>
                  <a:prstClr val="white"/>
                </a:solidFill>
                <a:effectLst/>
                <a:uLnTx/>
                <a:uFillTx/>
                <a:latin typeface="Montserrat SemiBold" panose="00000700000000000000" pitchFamily="2" charset="0"/>
                <a:ea typeface="+mn-ea"/>
                <a:cs typeface="+mn-cs"/>
              </a:endParaRPr>
            </a:p>
          </p:txBody>
        </p:sp>
        <p:sp>
          <p:nvSpPr>
            <p:cNvPr id="28" name="Rectangle 27">
              <a:extLst>
                <a:ext uri="{FF2B5EF4-FFF2-40B4-BE49-F238E27FC236}">
                  <a16:creationId xmlns:a16="http://schemas.microsoft.com/office/drawing/2014/main" id="{72E13172-0E6E-10D1-A897-7DBD6E6D0C0E}"/>
                </a:ext>
              </a:extLst>
            </p:cNvPr>
            <p:cNvSpPr/>
            <p:nvPr/>
          </p:nvSpPr>
          <p:spPr>
            <a:xfrm>
              <a:off x="3547769" y="5882545"/>
              <a:ext cx="3828504" cy="27699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1">
                  <a:ln w="0"/>
                  <a:solidFill>
                    <a:prstClr val="white"/>
                  </a:solidFill>
                  <a:effectLst/>
                  <a:uLnTx/>
                  <a:uFillTx/>
                  <a:latin typeface="Montserrat" panose="00000500000000000000" pitchFamily="2" charset="0"/>
                  <a:ea typeface="+mn-ea"/>
                  <a:cs typeface="+mn-cs"/>
                </a:rPr>
                <a:t>Minggu Ujung Taon Parhuriaon – Parningotan Di Angka Naung Monding</a:t>
              </a:r>
              <a:endParaRPr kumimoji="0" lang="de-DE" sz="1200" b="1" i="1" u="none" strike="noStrike" kern="1200" cap="none" spc="0" normalizeH="0" baseline="0" noProof="1">
                <a:ln w="0"/>
                <a:solidFill>
                  <a:prstClr val="white"/>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343110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09" fill="hold"/>
                                        <p:tgtEl>
                                          <p:spTgt spid="13"/>
                                        </p:tgtEl>
                                      </p:cBhvr>
                                    </p:cmd>
                                  </p:childTnLst>
                                </p:cTn>
                              </p:par>
                              <p:par>
                                <p:cTn id="7" presetID="2" presetClass="entr" presetSubtype="8"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anim calcmode="lin" valueType="num">
                                      <p:cBhvr additive="base">
                                        <p:cTn id="9" dur="500" fill="hold"/>
                                        <p:tgtEl>
                                          <p:spTgt spid="14"/>
                                        </p:tgtEl>
                                        <p:attrNameLst>
                                          <p:attrName>ppt_x</p:attrName>
                                        </p:attrNameLst>
                                      </p:cBhvr>
                                      <p:tavLst>
                                        <p:tav tm="0">
                                          <p:val>
                                            <p:strVal val="0-#ppt_w/2"/>
                                          </p:val>
                                        </p:tav>
                                        <p:tav tm="100000">
                                          <p:val>
                                            <p:strVal val="#ppt_x"/>
                                          </p:val>
                                        </p:tav>
                                      </p:tavLst>
                                    </p:anim>
                                    <p:anim calcmode="lin" valueType="num">
                                      <p:cBhvr additive="base">
                                        <p:cTn id="10" dur="500" fill="hold"/>
                                        <p:tgtEl>
                                          <p:spTgt spid="14"/>
                                        </p:tgtEl>
                                        <p:attrNameLst>
                                          <p:attrName>ppt_y</p:attrName>
                                        </p:attrNameLst>
                                      </p:cBhvr>
                                      <p:tavLst>
                                        <p:tav tm="0">
                                          <p:val>
                                            <p:strVal val="#ppt_y"/>
                                          </p:val>
                                        </p:tav>
                                        <p:tav tm="100000">
                                          <p:val>
                                            <p:strVal val="#ppt_y"/>
                                          </p:val>
                                        </p:tav>
                                      </p:tavLst>
                                    </p:anim>
                                  </p:childTnLst>
                                </p:cTn>
                              </p:par>
                              <p:par>
                                <p:cTn id="11" presetID="10" presetClass="entr" presetSubtype="0" fill="hold" nodeType="withEffect">
                                  <p:stCondLst>
                                    <p:cond delay="9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BC185-B8D5-5769-34FE-2A598DB93AD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D7F97F3-48AF-FB24-B976-6054562C2985}"/>
              </a:ext>
            </a:extLst>
          </p:cNvPr>
          <p:cNvSpPr>
            <a:spLocks noGrp="1" noRot="1" noMove="1" noResize="1" noEditPoints="1" noAdjustHandles="1" noChangeArrowheads="1" noChangeShapeType="1"/>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4DBB492-9DA9-EDCB-33EA-80A179693DE8}"/>
              </a:ext>
            </a:extLst>
          </p:cNvPr>
          <p:cNvSpPr>
            <a:spLocks noGrp="1" noRot="1" noMove="1" noResize="1" noEditPoints="1" noAdjustHandles="1" noChangeArrowheads="1" noChangeShapeType="1"/>
          </p:cNvSpPr>
          <p:nvPr/>
        </p:nvSpPr>
        <p:spPr>
          <a:xfrm>
            <a:off x="769620" y="5186053"/>
            <a:ext cx="10652760" cy="1205221"/>
          </a:xfrm>
          <a:prstGeom prst="rect">
            <a:avLst/>
          </a:prstGeom>
          <a:gradFill flip="none" rotWithShape="1">
            <a:gsLst>
              <a:gs pos="50000">
                <a:schemeClr val="tx1"/>
              </a:gs>
              <a:gs pos="0">
                <a:srgbClr val="641D4E"/>
              </a:gs>
              <a:gs pos="100000">
                <a:srgbClr val="6D14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Top Corners Rounded 5">
            <a:extLst>
              <a:ext uri="{FF2B5EF4-FFF2-40B4-BE49-F238E27FC236}">
                <a16:creationId xmlns:a16="http://schemas.microsoft.com/office/drawing/2014/main" id="{8F04EA62-9CB6-26CD-52F0-D2D70AC9B3ED}"/>
              </a:ext>
            </a:extLst>
          </p:cNvPr>
          <p:cNvSpPr>
            <a:spLocks noGrp="1" noRot="1" noMove="1" noResize="1" noEditPoints="1" noAdjustHandles="1" noChangeArrowheads="1" noChangeShapeType="1"/>
          </p:cNvSpPr>
          <p:nvPr/>
        </p:nvSpPr>
        <p:spPr>
          <a:xfrm>
            <a:off x="1131528" y="5008797"/>
            <a:ext cx="2296170" cy="355276"/>
          </a:xfrm>
          <a:prstGeom prst="round2SameRect">
            <a:avLst>
              <a:gd name="adj1" fmla="val 0"/>
              <a:gd name="adj2" fmla="val 0"/>
            </a:avLst>
          </a:prstGeom>
          <a:solidFill>
            <a:srgbClr val="641D4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54000" rIns="144000" bIns="5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noProof="1">
                <a:solidFill>
                  <a:prstClr val="white"/>
                </a:solidFill>
                <a:latin typeface="Daytona" panose="020B0604030500040204" pitchFamily="34" charset="0"/>
              </a:rPr>
              <a:t>sude</a:t>
            </a:r>
            <a:r>
              <a:rPr kumimoji="0" lang="en-US" sz="1600" b="1" i="1" u="none" strike="noStrike" kern="1200" cap="none" spc="0" normalizeH="0" baseline="0" noProof="1">
                <a:ln>
                  <a:noFill/>
                </a:ln>
                <a:solidFill>
                  <a:prstClr val="white"/>
                </a:solidFill>
                <a:effectLst/>
                <a:uLnTx/>
                <a:uFillTx/>
                <a:latin typeface="Daytona" panose="020B0604030500040204" pitchFamily="34" charset="0"/>
                <a:ea typeface="+mn-ea"/>
                <a:cs typeface="+mn-cs"/>
              </a:rPr>
              <a:t> mangendehon</a:t>
            </a:r>
            <a:endParaRPr kumimoji="0" lang="id-ID" sz="1600" b="1" i="1" u="none" strike="noStrike" kern="1200" cap="none" spc="0" normalizeH="0" baseline="0" noProof="1">
              <a:ln>
                <a:noFill/>
              </a:ln>
              <a:solidFill>
                <a:prstClr val="white"/>
              </a:solidFill>
              <a:effectLst/>
              <a:uLnTx/>
              <a:uFillTx/>
              <a:latin typeface="Daytona" panose="020B0604030500040204" pitchFamily="34" charset="0"/>
              <a:ea typeface="+mn-ea"/>
              <a:cs typeface="+mn-cs"/>
            </a:endParaRPr>
          </a:p>
        </p:txBody>
      </p:sp>
      <p:grpSp>
        <p:nvGrpSpPr>
          <p:cNvPr id="14" name="Group 13">
            <a:extLst>
              <a:ext uri="{FF2B5EF4-FFF2-40B4-BE49-F238E27FC236}">
                <a16:creationId xmlns:a16="http://schemas.microsoft.com/office/drawing/2014/main" id="{C850FC83-A65B-3042-B536-9ABBA799A734}"/>
              </a:ext>
            </a:extLst>
          </p:cNvPr>
          <p:cNvGrpSpPr>
            <a:grpSpLocks noGrp="1" noUngrp="1" noRot="1" noChangeAspect="1" noMove="1" noResize="1"/>
          </p:cNvGrpSpPr>
          <p:nvPr/>
        </p:nvGrpSpPr>
        <p:grpSpPr>
          <a:xfrm>
            <a:off x="769620" y="5007634"/>
            <a:ext cx="361909" cy="356839"/>
            <a:chOff x="666745" y="5063939"/>
            <a:chExt cx="304804" cy="300534"/>
          </a:xfrm>
        </p:grpSpPr>
        <p:sp>
          <p:nvSpPr>
            <p:cNvPr id="9" name="Rectangle 8">
              <a:extLst>
                <a:ext uri="{FF2B5EF4-FFF2-40B4-BE49-F238E27FC236}">
                  <a16:creationId xmlns:a16="http://schemas.microsoft.com/office/drawing/2014/main" id="{C0C3AF4D-11B9-204A-E155-E2C3093E582B}"/>
                </a:ext>
              </a:extLst>
            </p:cNvPr>
            <p:cNvSpPr>
              <a:spLocks noGrp="1" noRot="1" noChangeAspect="1" noMove="1" noResize="1" noEditPoints="1" noAdjustHandles="1" noChangeArrowheads="1" noChangeShapeType="1"/>
            </p:cNvSpPr>
            <p:nvPr/>
          </p:nvSpPr>
          <p:spPr>
            <a:xfrm>
              <a:off x="819148" y="5214206"/>
              <a:ext cx="152401" cy="15026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37A1121-4740-B3B7-0354-BA3A8F2CA6ED}"/>
                </a:ext>
              </a:extLst>
            </p:cNvPr>
            <p:cNvSpPr>
              <a:spLocks noGrp="1" noRot="1" noChangeAspect="1" noMove="1" noResize="1" noEditPoints="1" noAdjustHandles="1" noChangeArrowheads="1" noChangeShapeType="1"/>
            </p:cNvSpPr>
            <p:nvPr/>
          </p:nvSpPr>
          <p:spPr>
            <a:xfrm>
              <a:off x="819147" y="5063939"/>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4C6A7BB-478A-E061-77DA-0FB030CF3350}"/>
                </a:ext>
              </a:extLst>
            </p:cNvPr>
            <p:cNvSpPr>
              <a:spLocks noGrp="1" noRot="1" noChangeAspect="1" noMove="1" noResize="1" noEditPoints="1" noAdjustHandles="1" noChangeArrowheads="1" noChangeShapeType="1"/>
            </p:cNvSpPr>
            <p:nvPr/>
          </p:nvSpPr>
          <p:spPr>
            <a:xfrm>
              <a:off x="666745" y="5214205"/>
              <a:ext cx="152401" cy="15026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descr="A close up of a flower&#10;&#10;Description automatically generated">
            <a:extLst>
              <a:ext uri="{FF2B5EF4-FFF2-40B4-BE49-F238E27FC236}">
                <a16:creationId xmlns:a16="http://schemas.microsoft.com/office/drawing/2014/main" id="{4109EE1E-1861-4046-F063-CF25118D44B7}"/>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147559" y="5237075"/>
            <a:ext cx="1161086" cy="1103173"/>
          </a:xfrm>
          <a:prstGeom prst="rect">
            <a:avLst/>
          </a:prstGeom>
        </p:spPr>
      </p:pic>
      <p:sp>
        <p:nvSpPr>
          <p:cNvPr id="2" name="Rectangle 1">
            <a:extLst>
              <a:ext uri="{FF2B5EF4-FFF2-40B4-BE49-F238E27FC236}">
                <a16:creationId xmlns:a16="http://schemas.microsoft.com/office/drawing/2014/main" id="{6257E961-D0D5-A1B3-4F00-B22E9B874076}"/>
              </a:ext>
            </a:extLst>
          </p:cNvPr>
          <p:cNvSpPr/>
          <p:nvPr/>
        </p:nvSpPr>
        <p:spPr>
          <a:xfrm>
            <a:off x="4193077" y="5527052"/>
            <a:ext cx="3805850" cy="523220"/>
          </a:xfrm>
          <a:prstGeom prst="rect">
            <a:avLst/>
          </a:prstGeom>
          <a:no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Amen</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Amen</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 </a:t>
            </a:r>
            <a:r>
              <a:rPr kumimoji="0" lang="pt-BR" sz="2800" b="1" i="1" u="none" strike="noStrike" kern="1200" cap="none" spc="0" normalizeH="0" baseline="0" noProof="0" dirty="0" err="1">
                <a:ln w="0"/>
                <a:solidFill>
                  <a:schemeClr val="bg1"/>
                </a:solidFill>
                <a:effectLst/>
                <a:uLnTx/>
                <a:uFillTx/>
                <a:latin typeface="Daytona" panose="020B0604030500040204" pitchFamily="34" charset="0"/>
                <a:ea typeface="+mn-ea"/>
                <a:cs typeface="Arial" panose="020B0604020202020204" pitchFamily="34" charset="0"/>
              </a:rPr>
              <a:t>Amen</a:t>
            </a:r>
            <a:r>
              <a:rPr kumimoji="0" lang="pt-BR" sz="2800" b="1" i="1" u="none" strike="noStrike" kern="1200" cap="none" spc="0" normalizeH="0" baseline="0" noProof="0" dirty="0">
                <a:ln w="0"/>
                <a:solidFill>
                  <a:schemeClr val="bg1"/>
                </a:solidFill>
                <a:effectLst/>
                <a:uLnTx/>
                <a:uFillTx/>
                <a:latin typeface="Daytona" panose="020B0604030500040204" pitchFamily="34" charset="0"/>
                <a:ea typeface="+mn-ea"/>
                <a:cs typeface="Arial" panose="020B0604020202020204" pitchFamily="34" charset="0"/>
              </a:rPr>
              <a:t>.</a:t>
            </a:r>
          </a:p>
        </p:txBody>
      </p:sp>
    </p:spTree>
    <p:extLst>
      <p:ext uri="{BB962C8B-B14F-4D97-AF65-F5344CB8AC3E}">
        <p14:creationId xmlns:p14="http://schemas.microsoft.com/office/powerpoint/2010/main" val="38283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095F5B-0EF1-4FFF-96D1-3A64E1B1597A}"/>
              </a:ext>
            </a:extLst>
          </p:cNvPr>
          <p:cNvSpPr/>
          <p:nvPr/>
        </p:nvSpPr>
        <p:spPr>
          <a:xfrm>
            <a:off x="0" y="0"/>
            <a:ext cx="12192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7547576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33746</TotalTime>
  <Words>2960</Words>
  <Application>Microsoft Macintosh PowerPoint</Application>
  <PresentationFormat>Widescreen</PresentationFormat>
  <Paragraphs>639</Paragraphs>
  <Slides>182</Slides>
  <Notes>139</Notes>
  <HiddenSlides>0</HiddenSlides>
  <MMClips>40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182</vt:i4>
      </vt:variant>
    </vt:vector>
  </HeadingPairs>
  <TitlesOfParts>
    <vt:vector size="197" baseType="lpstr">
      <vt:lpstr>Montserrat SemiBold</vt:lpstr>
      <vt:lpstr>Aptos Serif</vt:lpstr>
      <vt:lpstr>Poppins Bold</vt:lpstr>
      <vt:lpstr>Montserrat</vt:lpstr>
      <vt:lpstr>Poppins</vt:lpstr>
      <vt:lpstr>Montserrat Medium</vt:lpstr>
      <vt:lpstr>Calibri</vt:lpstr>
      <vt:lpstr>Daytona</vt:lpstr>
      <vt:lpstr>Calibri Light</vt:lpstr>
      <vt:lpstr>Arial</vt:lpstr>
      <vt:lpstr>Office Theme</vt:lpstr>
      <vt:lpstr>6_Office Theme</vt:lpstr>
      <vt:lpstr>3_Office Theme</vt:lpstr>
      <vt:lpstr>8_Office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Seksi Multimedia HKBP Jatinegara</Manager>
  <Company>HKBP Jatinegara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Overlay Ibadah Minggu Bahasa Indonesia</dc:title>
  <dc:subject>File overlay untuk Tata Ibadah Minggu dalam Bahasa Indonesia.</dc:subject>
  <dc:creator>HKBP Jatinegara</dc:creator>
  <cp:keywords>overlay; ibadah; minggu; parmingguon; hkbp; jatinegara; multimedia; jtntv</cp:keywords>
  <cp:lastModifiedBy>Andreas Jordan Paidotua 2019</cp:lastModifiedBy>
  <cp:revision>977</cp:revision>
  <dcterms:created xsi:type="dcterms:W3CDTF">2020-06-05T15:00:35Z</dcterms:created>
  <dcterms:modified xsi:type="dcterms:W3CDTF">2024-11-22T02:31:17Z</dcterms:modified>
  <cp:contentStatus>Final</cp:contentStatus>
  <dc:language>Bahasa Indonesia</dc:language>
  <cp:version>3.0.20240524</cp:version>
</cp:coreProperties>
</file>