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</p:sldMasterIdLst>
  <p:sldIdLst>
    <p:sldId id="256" r:id="rId3"/>
    <p:sldId id="259" r:id="rId4"/>
    <p:sldId id="375" r:id="rId5"/>
    <p:sldId id="474" r:id="rId6"/>
    <p:sldId id="382" r:id="rId7"/>
    <p:sldId id="475" r:id="rId8"/>
    <p:sldId id="383" r:id="rId9"/>
    <p:sldId id="476" r:id="rId10"/>
    <p:sldId id="384" r:id="rId11"/>
    <p:sldId id="477" r:id="rId12"/>
    <p:sldId id="379" r:id="rId13"/>
    <p:sldId id="380" r:id="rId14"/>
    <p:sldId id="478" r:id="rId15"/>
    <p:sldId id="381" r:id="rId16"/>
    <p:sldId id="479" r:id="rId17"/>
    <p:sldId id="386" r:id="rId18"/>
    <p:sldId id="385" r:id="rId19"/>
    <p:sldId id="387" r:id="rId20"/>
    <p:sldId id="388" r:id="rId21"/>
    <p:sldId id="389" r:id="rId22"/>
    <p:sldId id="390" r:id="rId23"/>
    <p:sldId id="480" r:id="rId24"/>
    <p:sldId id="391" r:id="rId25"/>
    <p:sldId id="481" r:id="rId26"/>
    <p:sldId id="392" r:id="rId27"/>
    <p:sldId id="482" r:id="rId28"/>
    <p:sldId id="393" r:id="rId29"/>
    <p:sldId id="483" r:id="rId30"/>
    <p:sldId id="394" r:id="rId31"/>
    <p:sldId id="395" r:id="rId32"/>
    <p:sldId id="396" r:id="rId33"/>
    <p:sldId id="397" r:id="rId34"/>
    <p:sldId id="484" r:id="rId35"/>
    <p:sldId id="398" r:id="rId36"/>
    <p:sldId id="485" r:id="rId37"/>
    <p:sldId id="399" r:id="rId38"/>
    <p:sldId id="486" r:id="rId39"/>
    <p:sldId id="400" r:id="rId40"/>
    <p:sldId id="487" r:id="rId41"/>
    <p:sldId id="401" r:id="rId42"/>
    <p:sldId id="402" r:id="rId43"/>
    <p:sldId id="403" r:id="rId44"/>
    <p:sldId id="404" r:id="rId45"/>
    <p:sldId id="488" r:id="rId46"/>
    <p:sldId id="405" r:id="rId47"/>
    <p:sldId id="489" r:id="rId48"/>
    <p:sldId id="406" r:id="rId49"/>
    <p:sldId id="490" r:id="rId50"/>
    <p:sldId id="407" r:id="rId51"/>
    <p:sldId id="491" r:id="rId52"/>
    <p:sldId id="413" r:id="rId53"/>
    <p:sldId id="449" r:id="rId54"/>
    <p:sldId id="450" r:id="rId55"/>
    <p:sldId id="451" r:id="rId56"/>
    <p:sldId id="414" r:id="rId57"/>
    <p:sldId id="408" r:id="rId58"/>
    <p:sldId id="409" r:id="rId59"/>
    <p:sldId id="492" r:id="rId60"/>
    <p:sldId id="410" r:id="rId61"/>
    <p:sldId id="493" r:id="rId62"/>
    <p:sldId id="411" r:id="rId63"/>
    <p:sldId id="494" r:id="rId64"/>
    <p:sldId id="412" r:id="rId65"/>
    <p:sldId id="495" r:id="rId66"/>
    <p:sldId id="415" r:id="rId67"/>
    <p:sldId id="453" r:id="rId68"/>
    <p:sldId id="454" r:id="rId69"/>
    <p:sldId id="455" r:id="rId70"/>
    <p:sldId id="456" r:id="rId71"/>
    <p:sldId id="457" r:id="rId72"/>
    <p:sldId id="458" r:id="rId73"/>
    <p:sldId id="459" r:id="rId74"/>
    <p:sldId id="460" r:id="rId75"/>
    <p:sldId id="448" r:id="rId76"/>
    <p:sldId id="416" r:id="rId77"/>
    <p:sldId id="418" r:id="rId78"/>
    <p:sldId id="461" r:id="rId79"/>
    <p:sldId id="350" r:id="rId80"/>
    <p:sldId id="462" r:id="rId81"/>
    <p:sldId id="473" r:id="rId82"/>
    <p:sldId id="349" r:id="rId83"/>
    <p:sldId id="352" r:id="rId84"/>
    <p:sldId id="468" r:id="rId85"/>
    <p:sldId id="469" r:id="rId86"/>
    <p:sldId id="470" r:id="rId87"/>
    <p:sldId id="471" r:id="rId88"/>
    <p:sldId id="472" r:id="rId89"/>
    <p:sldId id="467" r:id="rId90"/>
    <p:sldId id="417" r:id="rId91"/>
    <p:sldId id="419" r:id="rId92"/>
    <p:sldId id="420" r:id="rId93"/>
    <p:sldId id="496" r:id="rId94"/>
    <p:sldId id="421" r:id="rId95"/>
    <p:sldId id="497" r:id="rId96"/>
    <p:sldId id="422" r:id="rId97"/>
    <p:sldId id="498" r:id="rId98"/>
    <p:sldId id="423" r:id="rId99"/>
    <p:sldId id="499" r:id="rId100"/>
    <p:sldId id="424" r:id="rId101"/>
    <p:sldId id="425" r:id="rId102"/>
    <p:sldId id="500" r:id="rId103"/>
    <p:sldId id="426" r:id="rId104"/>
    <p:sldId id="501" r:id="rId105"/>
    <p:sldId id="427" r:id="rId106"/>
    <p:sldId id="502" r:id="rId107"/>
    <p:sldId id="428" r:id="rId108"/>
    <p:sldId id="503" r:id="rId109"/>
    <p:sldId id="429" r:id="rId110"/>
    <p:sldId id="463" r:id="rId111"/>
    <p:sldId id="464" r:id="rId112"/>
    <p:sldId id="465" r:id="rId113"/>
    <p:sldId id="466" r:id="rId114"/>
    <p:sldId id="430" r:id="rId115"/>
    <p:sldId id="431" r:id="rId116"/>
    <p:sldId id="504" r:id="rId117"/>
    <p:sldId id="432" r:id="rId118"/>
    <p:sldId id="505" r:id="rId119"/>
    <p:sldId id="433" r:id="rId120"/>
    <p:sldId id="506" r:id="rId121"/>
    <p:sldId id="434" r:id="rId122"/>
    <p:sldId id="507" r:id="rId123"/>
    <p:sldId id="435" r:id="rId124"/>
    <p:sldId id="436" r:id="rId125"/>
    <p:sldId id="508" r:id="rId126"/>
    <p:sldId id="437" r:id="rId127"/>
    <p:sldId id="509" r:id="rId128"/>
    <p:sldId id="438" r:id="rId129"/>
    <p:sldId id="510" r:id="rId130"/>
    <p:sldId id="439" r:id="rId131"/>
    <p:sldId id="511" r:id="rId132"/>
    <p:sldId id="440" r:id="rId133"/>
    <p:sldId id="441" r:id="rId134"/>
    <p:sldId id="445" r:id="rId135"/>
    <p:sldId id="442" r:id="rId136"/>
    <p:sldId id="446" r:id="rId137"/>
    <p:sldId id="443" r:id="rId138"/>
    <p:sldId id="447" r:id="rId139"/>
    <p:sldId id="444" r:id="rId140"/>
  </p:sldIdLst>
  <p:sldSz cx="9144000" cy="6858000" type="screen4x3"/>
  <p:notesSz cx="6858000" cy="9144000"/>
  <p:embeddedFontLst>
    <p:embeddedFont>
      <p:font typeface="Daytona" panose="020B0604030500040204" pitchFamily="34" charset="0"/>
      <p:regular r:id="rId141"/>
      <p:bold r:id="rId142"/>
      <p:italic r:id="rId143"/>
      <p:boldItalic r:id="rId144"/>
    </p:embeddedFont>
    <p:embeddedFont>
      <p:font typeface="Montserrat" pitchFamily="2" charset="77"/>
      <p:regular r:id="rId145"/>
      <p:bold r:id="rId146"/>
      <p:italic r:id="rId147"/>
      <p:boldItalic r:id="rId148"/>
    </p:embeddedFont>
    <p:embeddedFont>
      <p:font typeface="Montserrat Bold" pitchFamily="2" charset="77"/>
      <p:bold r:id="rId149"/>
      <p:italic r:id="rId150"/>
      <p:boldItalic r:id="rId151"/>
    </p:embeddedFont>
    <p:embeddedFont>
      <p:font typeface="Montserrat Medium" pitchFamily="2" charset="77"/>
      <p:regular r:id="rId152"/>
      <p:italic r:id="rId153"/>
    </p:embeddedFont>
    <p:embeddedFont>
      <p:font typeface="Montserrat SemiBold" pitchFamily="2" charset="77"/>
      <p:regular r:id="rId154"/>
      <p:bold r:id="rId155"/>
      <p:italic r:id="rId156"/>
      <p:boldItalic r:id="rId15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an Slide" id="{77A84981-F2E5-4C97-AE10-652E3220530A}">
          <p14:sldIdLst>
            <p14:sldId id="256"/>
          </p14:sldIdLst>
        </p14:section>
        <p14:section name="Lagu Pertama" id="{642FE9DB-2016-4B05-B816-52A23577EDC3}">
          <p14:sldIdLst>
            <p14:sldId id="259"/>
            <p14:sldId id="375"/>
            <p14:sldId id="474"/>
            <p14:sldId id="382"/>
            <p14:sldId id="475"/>
            <p14:sldId id="383"/>
            <p14:sldId id="476"/>
            <p14:sldId id="384"/>
            <p14:sldId id="477"/>
            <p14:sldId id="379"/>
            <p14:sldId id="380"/>
            <p14:sldId id="478"/>
            <p14:sldId id="381"/>
            <p14:sldId id="479"/>
          </p14:sldIdLst>
        </p14:section>
        <p14:section name="Votum - Introitus - Doa" id="{E3217D0E-38CD-49D5-A372-8A5EDEC91F1A}">
          <p14:sldIdLst>
            <p14:sldId id="386"/>
            <p14:sldId id="385"/>
            <p14:sldId id="387"/>
            <p14:sldId id="388"/>
          </p14:sldIdLst>
        </p14:section>
        <p14:section name="Lagu Kedua" id="{B06F2E34-444D-464F-8866-03D62FE281C3}">
          <p14:sldIdLst>
            <p14:sldId id="389"/>
            <p14:sldId id="390"/>
            <p14:sldId id="480"/>
            <p14:sldId id="391"/>
            <p14:sldId id="481"/>
            <p14:sldId id="392"/>
            <p14:sldId id="482"/>
            <p14:sldId id="393"/>
            <p14:sldId id="483"/>
          </p14:sldIdLst>
        </p14:section>
        <p14:section name="Hukum Taurat" id="{0F251BF9-D495-492B-9B95-04820D3548FA}">
          <p14:sldIdLst>
            <p14:sldId id="394"/>
            <p14:sldId id="395"/>
          </p14:sldIdLst>
        </p14:section>
        <p14:section name="Lagu Ketiga" id="{6B4C07C2-77E2-4439-8930-8F9B9FC36BB1}">
          <p14:sldIdLst>
            <p14:sldId id="396"/>
            <p14:sldId id="397"/>
            <p14:sldId id="484"/>
            <p14:sldId id="398"/>
            <p14:sldId id="485"/>
            <p14:sldId id="399"/>
            <p14:sldId id="486"/>
            <p14:sldId id="400"/>
            <p14:sldId id="487"/>
          </p14:sldIdLst>
        </p14:section>
        <p14:section name="Pengakuan Dosa" id="{8BD29E1D-4658-4D89-9AFF-BCC71407C912}">
          <p14:sldIdLst>
            <p14:sldId id="401"/>
            <p14:sldId id="402"/>
          </p14:sldIdLst>
        </p14:section>
        <p14:section name="Lagu Keempat" id="{B7605E91-1B28-4E2A-BFA8-A80B9FCE1B9C}">
          <p14:sldIdLst>
            <p14:sldId id="403"/>
            <p14:sldId id="404"/>
            <p14:sldId id="488"/>
            <p14:sldId id="405"/>
            <p14:sldId id="489"/>
            <p14:sldId id="406"/>
            <p14:sldId id="490"/>
            <p14:sldId id="407"/>
            <p14:sldId id="491"/>
          </p14:sldIdLst>
        </p14:section>
        <p14:section name="Epistel" id="{1E2E7559-6F60-4B4D-80E5-6FAF46FE0915}">
          <p14:sldIdLst>
            <p14:sldId id="413"/>
            <p14:sldId id="449"/>
            <p14:sldId id="450"/>
            <p14:sldId id="451"/>
            <p14:sldId id="414"/>
          </p14:sldIdLst>
        </p14:section>
        <p14:section name="Lagu Kelima" id="{30CD4CAB-F443-44A3-8FA5-AF0D27C725E9}">
          <p14:sldIdLst>
            <p14:sldId id="408"/>
            <p14:sldId id="409"/>
            <p14:sldId id="492"/>
            <p14:sldId id="410"/>
            <p14:sldId id="493"/>
            <p14:sldId id="411"/>
            <p14:sldId id="494"/>
            <p14:sldId id="412"/>
            <p14:sldId id="495"/>
          </p14:sldIdLst>
        </p14:section>
        <p14:section name="Pengakuan Iman Rasuli" id="{84BEDBD1-3BA9-4B98-BE16-E3DE7528134C}">
          <p14:sldIdLst>
            <p14:sldId id="415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48"/>
          </p14:sldIdLst>
        </p14:section>
        <p14:section name="Koor" id="{73550759-BBC1-4606-94DD-1774DF92B56F}">
          <p14:sldIdLst>
            <p14:sldId id="416"/>
          </p14:sldIdLst>
        </p14:section>
        <p14:section name="Warta Jemaat" id="{787BBA3E-3C30-40B0-9541-29D2230E6155}">
          <p14:sldIdLst>
            <p14:sldId id="418"/>
            <p14:sldId id="461"/>
            <p14:sldId id="350"/>
            <p14:sldId id="462"/>
            <p14:sldId id="473"/>
            <p14:sldId id="349"/>
            <p14:sldId id="352"/>
            <p14:sldId id="468"/>
            <p14:sldId id="469"/>
            <p14:sldId id="470"/>
            <p14:sldId id="471"/>
            <p14:sldId id="472"/>
            <p14:sldId id="467"/>
          </p14:sldIdLst>
        </p14:section>
        <p14:section name="Koor" id="{941C9B6D-A109-4DDF-963A-501A5C082613}">
          <p14:sldIdLst>
            <p14:sldId id="417"/>
          </p14:sldIdLst>
        </p14:section>
        <p14:section name="Lagu Keenam" id="{F88515E2-4904-4921-B499-9746A23DF4AA}">
          <p14:sldIdLst>
            <p14:sldId id="419"/>
            <p14:sldId id="420"/>
            <p14:sldId id="496"/>
            <p14:sldId id="421"/>
            <p14:sldId id="497"/>
            <p14:sldId id="422"/>
            <p14:sldId id="498"/>
            <p14:sldId id="423"/>
            <p14:sldId id="499"/>
            <p14:sldId id="424"/>
            <p14:sldId id="425"/>
            <p14:sldId id="500"/>
            <p14:sldId id="426"/>
            <p14:sldId id="501"/>
            <p14:sldId id="427"/>
            <p14:sldId id="502"/>
            <p14:sldId id="428"/>
            <p14:sldId id="503"/>
            <p14:sldId id="429"/>
          </p14:sldIdLst>
        </p14:section>
        <p14:section name="Khotbah" id="{E77FF021-ADFC-43E9-B62B-135AD4948C55}">
          <p14:sldIdLst>
            <p14:sldId id="463"/>
            <p14:sldId id="464"/>
            <p14:sldId id="465"/>
            <p14:sldId id="466"/>
          </p14:sldIdLst>
        </p14:section>
        <p14:section name="Lagu Ketujuh" id="{2841BD1F-4BD2-403E-828E-D0886D07C934}">
          <p14:sldIdLst>
            <p14:sldId id="430"/>
            <p14:sldId id="431"/>
            <p14:sldId id="504"/>
            <p14:sldId id="432"/>
            <p14:sldId id="505"/>
            <p14:sldId id="433"/>
            <p14:sldId id="506"/>
            <p14:sldId id="434"/>
            <p14:sldId id="507"/>
            <p14:sldId id="435"/>
            <p14:sldId id="436"/>
            <p14:sldId id="508"/>
            <p14:sldId id="437"/>
            <p14:sldId id="509"/>
            <p14:sldId id="438"/>
            <p14:sldId id="510"/>
            <p14:sldId id="439"/>
            <p14:sldId id="511"/>
            <p14:sldId id="440"/>
          </p14:sldIdLst>
        </p14:section>
        <p14:section name="Doa Penutup" id="{7A183598-C101-4185-8A61-182D0B5535BB}">
          <p14:sldIdLst>
            <p14:sldId id="441"/>
            <p14:sldId id="445"/>
            <p14:sldId id="442"/>
            <p14:sldId id="446"/>
            <p14:sldId id="443"/>
            <p14:sldId id="447"/>
          </p14:sldIdLst>
        </p14:section>
        <p14:section name="Penutupan Slide" id="{C3545D3F-4A9A-4519-BC0B-CB5225B148BC}">
          <p14:sldIdLst>
            <p14:sldId id="4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E5FA"/>
    <a:srgbClr val="9692E6"/>
    <a:srgbClr val="BECBF5"/>
    <a:srgbClr val="D2D0F4"/>
    <a:srgbClr val="DAC2EC"/>
    <a:srgbClr val="313B52"/>
    <a:srgbClr val="4E4A21"/>
    <a:srgbClr val="442E21"/>
    <a:srgbClr val="283844"/>
    <a:srgbClr val="284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68F7B6-9BE8-D64B-8C8F-3721A3B97337}" v="61" dt="2025-02-27T07:09:10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15" autoAdjust="0"/>
    <p:restoredTop sz="95610"/>
  </p:normalViewPr>
  <p:slideViewPr>
    <p:cSldViewPr snapToGrid="0">
      <p:cViewPr varScale="1">
        <p:scale>
          <a:sx n="97" d="100"/>
          <a:sy n="97" d="100"/>
        </p:scale>
        <p:origin x="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viewProps" Target="viewProps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font" Target="fonts/font9.fntdata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theme" Target="theme/theme1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font" Target="fonts/font10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font" Target="fonts/font5.fntdata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font" Target="fonts/font11.fntdata"/><Relationship Id="rId156" Type="http://schemas.openxmlformats.org/officeDocument/2006/relationships/font" Target="fonts/font16.fntdata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font" Target="fonts/font1.fntdata"/><Relationship Id="rId146" Type="http://schemas.openxmlformats.org/officeDocument/2006/relationships/font" Target="fonts/font6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font" Target="fonts/font17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font" Target="fonts/font1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font" Target="fonts/font2.fntdata"/><Relationship Id="rId163" Type="http://schemas.microsoft.com/office/2015/10/relationships/revisionInfo" Target="revisionInfo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font" Target="fonts/font13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font" Target="fonts/font3.fntdata"/><Relationship Id="rId148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font" Target="fonts/font14.fntdata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font" Target="fonts/font4.fntdata"/><Relationship Id="rId90" Type="http://schemas.openxmlformats.org/officeDocument/2006/relationships/slide" Target="slides/slide88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font" Target="fonts/font1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Jordan Paidotua 2019" userId="e695725c-9f11-41e6-b103-83440ece557b" providerId="ADAL" clId="{83E962AC-B1AA-7345-A557-4DF691AE48C4}"/>
    <pc:docChg chg="undo custSel addSld delSld modSld modSection">
      <pc:chgData name="Andreas Jordan Paidotua 2019" userId="e695725c-9f11-41e6-b103-83440ece557b" providerId="ADAL" clId="{83E962AC-B1AA-7345-A557-4DF691AE48C4}" dt="2025-02-05T13:52:27.436" v="267" actId="403"/>
      <pc:docMkLst>
        <pc:docMk/>
      </pc:docMkLst>
      <pc:sldChg chg="modSp mod">
        <pc:chgData name="Andreas Jordan Paidotua 2019" userId="e695725c-9f11-41e6-b103-83440ece557b" providerId="ADAL" clId="{83E962AC-B1AA-7345-A557-4DF691AE48C4}" dt="2025-02-05T13:32:33.609" v="4" actId="403"/>
        <pc:sldMkLst>
          <pc:docMk/>
          <pc:sldMk cId="3541948130" sldId="259"/>
        </pc:sldMkLst>
        <pc:spChg chg="mod">
          <ac:chgData name="Andreas Jordan Paidotua 2019" userId="e695725c-9f11-41e6-b103-83440ece557b" providerId="ADAL" clId="{83E962AC-B1AA-7345-A557-4DF691AE48C4}" dt="2025-02-05T13:32:33.609" v="4" actId="403"/>
          <ac:spMkLst>
            <pc:docMk/>
            <pc:sldMk cId="3541948130" sldId="259"/>
            <ac:spMk id="8" creationId="{17C9E8AA-9E9F-6B04-A9BE-D4F16369FE17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3:55.840" v="155" actId="20577"/>
        <pc:sldMkLst>
          <pc:docMk/>
          <pc:sldMk cId="2002915907" sldId="349"/>
        </pc:sldMkLst>
        <pc:spChg chg="mod">
          <ac:chgData name="Andreas Jordan Paidotua 2019" userId="e695725c-9f11-41e6-b103-83440ece557b" providerId="ADAL" clId="{83E962AC-B1AA-7345-A557-4DF691AE48C4}" dt="2025-02-05T13:43:55.840" v="155" actId="20577"/>
          <ac:spMkLst>
            <pc:docMk/>
            <pc:sldMk cId="2002915907" sldId="349"/>
            <ac:spMk id="8" creationId="{93468D98-217B-699D-1EA5-7908F03D7EC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4:00.126" v="157" actId="20577"/>
        <pc:sldMkLst>
          <pc:docMk/>
          <pc:sldMk cId="75148815" sldId="352"/>
        </pc:sldMkLst>
        <pc:spChg chg="mod">
          <ac:chgData name="Andreas Jordan Paidotua 2019" userId="e695725c-9f11-41e6-b103-83440ece557b" providerId="ADAL" clId="{83E962AC-B1AA-7345-A557-4DF691AE48C4}" dt="2025-02-05T13:44:00.126" v="157" actId="20577"/>
          <ac:spMkLst>
            <pc:docMk/>
            <pc:sldMk cId="75148815" sldId="352"/>
            <ac:spMk id="8" creationId="{39DD043F-B933-A27F-9BAD-9E0B5BEFF203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2:53.900" v="13" actId="403"/>
        <pc:sldMkLst>
          <pc:docMk/>
          <pc:sldMk cId="1714063182" sldId="375"/>
        </pc:sldMkLst>
        <pc:spChg chg="mod">
          <ac:chgData name="Andreas Jordan Paidotua 2019" userId="e695725c-9f11-41e6-b103-83440ece557b" providerId="ADAL" clId="{83E962AC-B1AA-7345-A557-4DF691AE48C4}" dt="2025-02-05T13:32:51.797" v="11" actId="403"/>
          <ac:spMkLst>
            <pc:docMk/>
            <pc:sldMk cId="1714063182" sldId="375"/>
            <ac:spMk id="4" creationId="{272F875B-B60A-D67C-2457-39B9A3DF5E24}"/>
          </ac:spMkLst>
        </pc:spChg>
        <pc:spChg chg="mod">
          <ac:chgData name="Andreas Jordan Paidotua 2019" userId="e695725c-9f11-41e6-b103-83440ece557b" providerId="ADAL" clId="{83E962AC-B1AA-7345-A557-4DF691AE48C4}" dt="2025-02-05T13:32:53.900" v="13" actId="403"/>
          <ac:spMkLst>
            <pc:docMk/>
            <pc:sldMk cId="1714063182" sldId="375"/>
            <ac:spMk id="8" creationId="{17C9E8AA-9E9F-6B04-A9BE-D4F16369FE17}"/>
          </ac:spMkLst>
        </pc:spChg>
        <pc:picChg chg="mod">
          <ac:chgData name="Andreas Jordan Paidotua 2019" userId="e695725c-9f11-41e6-b103-83440ece557b" providerId="ADAL" clId="{83E962AC-B1AA-7345-A557-4DF691AE48C4}" dt="2025-02-05T13:32:46.045" v="8" actId="34135"/>
          <ac:picMkLst>
            <pc:docMk/>
            <pc:sldMk cId="1714063182" sldId="375"/>
            <ac:picMk id="6" creationId="{948A13AE-596C-3759-5DE1-8C89B1116B7A}"/>
          </ac:picMkLst>
        </pc:picChg>
      </pc:sldChg>
      <pc:sldChg chg="modSp mod">
        <pc:chgData name="Andreas Jordan Paidotua 2019" userId="e695725c-9f11-41e6-b103-83440ece557b" providerId="ADAL" clId="{83E962AC-B1AA-7345-A557-4DF691AE48C4}" dt="2025-02-05T13:33:44.433" v="25" actId="403"/>
        <pc:sldMkLst>
          <pc:docMk/>
          <pc:sldMk cId="735948539" sldId="380"/>
        </pc:sldMkLst>
        <pc:spChg chg="mod">
          <ac:chgData name="Andreas Jordan Paidotua 2019" userId="e695725c-9f11-41e6-b103-83440ece557b" providerId="ADAL" clId="{83E962AC-B1AA-7345-A557-4DF691AE48C4}" dt="2025-02-05T13:33:44.433" v="25" actId="403"/>
          <ac:spMkLst>
            <pc:docMk/>
            <pc:sldMk cId="735948539" sldId="380"/>
            <ac:spMk id="4" creationId="{81485196-94C2-B107-56AF-8177DC8948B0}"/>
          </ac:spMkLst>
        </pc:spChg>
        <pc:spChg chg="mod">
          <ac:chgData name="Andreas Jordan Paidotua 2019" userId="e695725c-9f11-41e6-b103-83440ece557b" providerId="ADAL" clId="{83E962AC-B1AA-7345-A557-4DF691AE48C4}" dt="2025-02-05T13:33:44.433" v="25" actId="403"/>
          <ac:spMkLst>
            <pc:docMk/>
            <pc:sldMk cId="735948539" sldId="380"/>
            <ac:spMk id="8" creationId="{EF2293F3-7EAF-D87C-7DF6-509383BD219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3:52.804" v="28" actId="403"/>
        <pc:sldMkLst>
          <pc:docMk/>
          <pc:sldMk cId="2427579144" sldId="381"/>
        </pc:sldMkLst>
        <pc:spChg chg="mod">
          <ac:chgData name="Andreas Jordan Paidotua 2019" userId="e695725c-9f11-41e6-b103-83440ece557b" providerId="ADAL" clId="{83E962AC-B1AA-7345-A557-4DF691AE48C4}" dt="2025-02-05T13:33:52.804" v="28" actId="403"/>
          <ac:spMkLst>
            <pc:docMk/>
            <pc:sldMk cId="2427579144" sldId="381"/>
            <ac:spMk id="4" creationId="{D696C085-3547-FFCD-99CC-706C3D4C3B3F}"/>
          </ac:spMkLst>
        </pc:spChg>
        <pc:spChg chg="mod">
          <ac:chgData name="Andreas Jordan Paidotua 2019" userId="e695725c-9f11-41e6-b103-83440ece557b" providerId="ADAL" clId="{83E962AC-B1AA-7345-A557-4DF691AE48C4}" dt="2025-02-05T13:33:52.804" v="28" actId="403"/>
          <ac:spMkLst>
            <pc:docMk/>
            <pc:sldMk cId="2427579144" sldId="381"/>
            <ac:spMk id="8" creationId="{4EAD379A-D50A-7EA0-DBC0-F1489B6FD00B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3:10.300" v="16" actId="403"/>
        <pc:sldMkLst>
          <pc:docMk/>
          <pc:sldMk cId="753726230" sldId="382"/>
        </pc:sldMkLst>
        <pc:spChg chg="mod">
          <ac:chgData name="Andreas Jordan Paidotua 2019" userId="e695725c-9f11-41e6-b103-83440ece557b" providerId="ADAL" clId="{83E962AC-B1AA-7345-A557-4DF691AE48C4}" dt="2025-02-05T13:33:10.300" v="16" actId="403"/>
          <ac:spMkLst>
            <pc:docMk/>
            <pc:sldMk cId="753726230" sldId="382"/>
            <ac:spMk id="4" creationId="{272F875B-B60A-D67C-2457-39B9A3DF5E24}"/>
          </ac:spMkLst>
        </pc:spChg>
        <pc:spChg chg="mod">
          <ac:chgData name="Andreas Jordan Paidotua 2019" userId="e695725c-9f11-41e6-b103-83440ece557b" providerId="ADAL" clId="{83E962AC-B1AA-7345-A557-4DF691AE48C4}" dt="2025-02-05T13:33:10.300" v="16" actId="403"/>
          <ac:spMkLst>
            <pc:docMk/>
            <pc:sldMk cId="753726230" sldId="382"/>
            <ac:spMk id="8" creationId="{17C9E8AA-9E9F-6B04-A9BE-D4F16369FE17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3:20.801" v="19" actId="403"/>
        <pc:sldMkLst>
          <pc:docMk/>
          <pc:sldMk cId="892821469" sldId="383"/>
        </pc:sldMkLst>
        <pc:spChg chg="mod">
          <ac:chgData name="Andreas Jordan Paidotua 2019" userId="e695725c-9f11-41e6-b103-83440ece557b" providerId="ADAL" clId="{83E962AC-B1AA-7345-A557-4DF691AE48C4}" dt="2025-02-05T13:33:20.801" v="19" actId="403"/>
          <ac:spMkLst>
            <pc:docMk/>
            <pc:sldMk cId="892821469" sldId="383"/>
            <ac:spMk id="4" creationId="{272F875B-B60A-D67C-2457-39B9A3DF5E24}"/>
          </ac:spMkLst>
        </pc:spChg>
        <pc:spChg chg="mod">
          <ac:chgData name="Andreas Jordan Paidotua 2019" userId="e695725c-9f11-41e6-b103-83440ece557b" providerId="ADAL" clId="{83E962AC-B1AA-7345-A557-4DF691AE48C4}" dt="2025-02-05T13:33:20.801" v="19" actId="403"/>
          <ac:spMkLst>
            <pc:docMk/>
            <pc:sldMk cId="892821469" sldId="383"/>
            <ac:spMk id="8" creationId="{17C9E8AA-9E9F-6B04-A9BE-D4F16369FE17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3:26.870" v="22" actId="403"/>
        <pc:sldMkLst>
          <pc:docMk/>
          <pc:sldMk cId="1904410013" sldId="384"/>
        </pc:sldMkLst>
        <pc:spChg chg="mod">
          <ac:chgData name="Andreas Jordan Paidotua 2019" userId="e695725c-9f11-41e6-b103-83440ece557b" providerId="ADAL" clId="{83E962AC-B1AA-7345-A557-4DF691AE48C4}" dt="2025-02-05T13:33:26.870" v="22" actId="403"/>
          <ac:spMkLst>
            <pc:docMk/>
            <pc:sldMk cId="1904410013" sldId="384"/>
            <ac:spMk id="4" creationId="{272F875B-B60A-D67C-2457-39B9A3DF5E24}"/>
          </ac:spMkLst>
        </pc:spChg>
        <pc:spChg chg="mod">
          <ac:chgData name="Andreas Jordan Paidotua 2019" userId="e695725c-9f11-41e6-b103-83440ece557b" providerId="ADAL" clId="{83E962AC-B1AA-7345-A557-4DF691AE48C4}" dt="2025-02-05T13:33:26.870" v="22" actId="403"/>
          <ac:spMkLst>
            <pc:docMk/>
            <pc:sldMk cId="1904410013" sldId="384"/>
            <ac:spMk id="8" creationId="{17C9E8AA-9E9F-6B04-A9BE-D4F16369FE17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2:27.436" v="267" actId="403"/>
        <pc:sldMkLst>
          <pc:docMk/>
          <pc:sldMk cId="1275624222" sldId="385"/>
        </pc:sldMkLst>
        <pc:spChg chg="mod">
          <ac:chgData name="Andreas Jordan Paidotua 2019" userId="e695725c-9f11-41e6-b103-83440ece557b" providerId="ADAL" clId="{83E962AC-B1AA-7345-A557-4DF691AE48C4}" dt="2025-02-05T13:52:27.436" v="267" actId="403"/>
          <ac:spMkLst>
            <pc:docMk/>
            <pc:sldMk cId="1275624222" sldId="385"/>
            <ac:spMk id="4" creationId="{7A81FC02-760B-576F-EE70-45B0C9564DF1}"/>
          </ac:spMkLst>
        </pc:spChg>
        <pc:spChg chg="mod">
          <ac:chgData name="Andreas Jordan Paidotua 2019" userId="e695725c-9f11-41e6-b103-83440ece557b" providerId="ADAL" clId="{83E962AC-B1AA-7345-A557-4DF691AE48C4}" dt="2025-02-05T13:52:27.436" v="267" actId="403"/>
          <ac:spMkLst>
            <pc:docMk/>
            <pc:sldMk cId="1275624222" sldId="385"/>
            <ac:spMk id="8" creationId="{CCF79CE8-B2A3-DCE7-7CD9-474C7A2EAE7C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4:10.848" v="31" actId="403"/>
        <pc:sldMkLst>
          <pc:docMk/>
          <pc:sldMk cId="164572335" sldId="390"/>
        </pc:sldMkLst>
        <pc:spChg chg="mod">
          <ac:chgData name="Andreas Jordan Paidotua 2019" userId="e695725c-9f11-41e6-b103-83440ece557b" providerId="ADAL" clId="{83E962AC-B1AA-7345-A557-4DF691AE48C4}" dt="2025-02-05T13:34:10.848" v="31" actId="403"/>
          <ac:spMkLst>
            <pc:docMk/>
            <pc:sldMk cId="164572335" sldId="390"/>
            <ac:spMk id="4" creationId="{05187947-A109-E529-0B2C-A0BD9D5A1642}"/>
          </ac:spMkLst>
        </pc:spChg>
        <pc:spChg chg="mod">
          <ac:chgData name="Andreas Jordan Paidotua 2019" userId="e695725c-9f11-41e6-b103-83440ece557b" providerId="ADAL" clId="{83E962AC-B1AA-7345-A557-4DF691AE48C4}" dt="2025-02-05T13:34:10.848" v="31" actId="403"/>
          <ac:spMkLst>
            <pc:docMk/>
            <pc:sldMk cId="164572335" sldId="390"/>
            <ac:spMk id="8" creationId="{C21CFEEC-8B4D-5D6C-CB38-0B3EF59343D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4:24.092" v="38" actId="403"/>
        <pc:sldMkLst>
          <pc:docMk/>
          <pc:sldMk cId="583502348" sldId="391"/>
        </pc:sldMkLst>
        <pc:spChg chg="mod">
          <ac:chgData name="Andreas Jordan Paidotua 2019" userId="e695725c-9f11-41e6-b103-83440ece557b" providerId="ADAL" clId="{83E962AC-B1AA-7345-A557-4DF691AE48C4}" dt="2025-02-05T13:34:24.092" v="38" actId="403"/>
          <ac:spMkLst>
            <pc:docMk/>
            <pc:sldMk cId="583502348" sldId="391"/>
            <ac:spMk id="4" creationId="{06758F21-1DA2-2D18-67DD-AC4FB16FDC30}"/>
          </ac:spMkLst>
        </pc:spChg>
        <pc:spChg chg="mod">
          <ac:chgData name="Andreas Jordan Paidotua 2019" userId="e695725c-9f11-41e6-b103-83440ece557b" providerId="ADAL" clId="{83E962AC-B1AA-7345-A557-4DF691AE48C4}" dt="2025-02-05T13:34:24.092" v="38" actId="403"/>
          <ac:spMkLst>
            <pc:docMk/>
            <pc:sldMk cId="583502348" sldId="391"/>
            <ac:spMk id="8" creationId="{17CCA5BB-3669-19F9-EC3E-F9B8CBD1BD2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4:32.828" v="41" actId="403"/>
        <pc:sldMkLst>
          <pc:docMk/>
          <pc:sldMk cId="2367587063" sldId="392"/>
        </pc:sldMkLst>
        <pc:spChg chg="mod">
          <ac:chgData name="Andreas Jordan Paidotua 2019" userId="e695725c-9f11-41e6-b103-83440ece557b" providerId="ADAL" clId="{83E962AC-B1AA-7345-A557-4DF691AE48C4}" dt="2025-02-05T13:34:32.828" v="41" actId="403"/>
          <ac:spMkLst>
            <pc:docMk/>
            <pc:sldMk cId="2367587063" sldId="392"/>
            <ac:spMk id="4" creationId="{3EC3195F-6E85-AD99-31DE-89EB731CDBFA}"/>
          </ac:spMkLst>
        </pc:spChg>
        <pc:spChg chg="mod">
          <ac:chgData name="Andreas Jordan Paidotua 2019" userId="e695725c-9f11-41e6-b103-83440ece557b" providerId="ADAL" clId="{83E962AC-B1AA-7345-A557-4DF691AE48C4}" dt="2025-02-05T13:34:32.828" v="41" actId="403"/>
          <ac:spMkLst>
            <pc:docMk/>
            <pc:sldMk cId="2367587063" sldId="392"/>
            <ac:spMk id="8" creationId="{C6F22D0E-9FBB-C7B0-97BA-466227874B59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4:40.554" v="48" actId="403"/>
        <pc:sldMkLst>
          <pc:docMk/>
          <pc:sldMk cId="1171221419" sldId="393"/>
        </pc:sldMkLst>
        <pc:spChg chg="mod">
          <ac:chgData name="Andreas Jordan Paidotua 2019" userId="e695725c-9f11-41e6-b103-83440ece557b" providerId="ADAL" clId="{83E962AC-B1AA-7345-A557-4DF691AE48C4}" dt="2025-02-05T13:34:40.554" v="48" actId="403"/>
          <ac:spMkLst>
            <pc:docMk/>
            <pc:sldMk cId="1171221419" sldId="393"/>
            <ac:spMk id="4" creationId="{F01CEF1C-1FB2-783D-FBBC-B8112B887A1A}"/>
          </ac:spMkLst>
        </pc:spChg>
        <pc:spChg chg="mod">
          <ac:chgData name="Andreas Jordan Paidotua 2019" userId="e695725c-9f11-41e6-b103-83440ece557b" providerId="ADAL" clId="{83E962AC-B1AA-7345-A557-4DF691AE48C4}" dt="2025-02-05T13:34:40.554" v="48" actId="403"/>
          <ac:spMkLst>
            <pc:docMk/>
            <pc:sldMk cId="1171221419" sldId="393"/>
            <ac:spMk id="8" creationId="{BB558A2C-22CD-0CA8-3FFD-B31D38F47E3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6:20.072" v="53" actId="403"/>
        <pc:sldMkLst>
          <pc:docMk/>
          <pc:sldMk cId="1870639506" sldId="396"/>
        </pc:sldMkLst>
        <pc:spChg chg="mod">
          <ac:chgData name="Andreas Jordan Paidotua 2019" userId="e695725c-9f11-41e6-b103-83440ece557b" providerId="ADAL" clId="{83E962AC-B1AA-7345-A557-4DF691AE48C4}" dt="2025-02-05T13:36:20.072" v="53" actId="403"/>
          <ac:spMkLst>
            <pc:docMk/>
            <pc:sldMk cId="1870639506" sldId="396"/>
            <ac:spMk id="8" creationId="{C05CDEDD-FEEF-FF50-4F32-900264E624A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6:26.088" v="56" actId="403"/>
        <pc:sldMkLst>
          <pc:docMk/>
          <pc:sldMk cId="3719513853" sldId="397"/>
        </pc:sldMkLst>
        <pc:spChg chg="mod">
          <ac:chgData name="Andreas Jordan Paidotua 2019" userId="e695725c-9f11-41e6-b103-83440ece557b" providerId="ADAL" clId="{83E962AC-B1AA-7345-A557-4DF691AE48C4}" dt="2025-02-05T13:36:26.088" v="56" actId="403"/>
          <ac:spMkLst>
            <pc:docMk/>
            <pc:sldMk cId="3719513853" sldId="397"/>
            <ac:spMk id="4" creationId="{26CE792A-E194-7940-A2F9-21C425835AE1}"/>
          </ac:spMkLst>
        </pc:spChg>
        <pc:spChg chg="mod">
          <ac:chgData name="Andreas Jordan Paidotua 2019" userId="e695725c-9f11-41e6-b103-83440ece557b" providerId="ADAL" clId="{83E962AC-B1AA-7345-A557-4DF691AE48C4}" dt="2025-02-05T13:36:26.088" v="56" actId="403"/>
          <ac:spMkLst>
            <pc:docMk/>
            <pc:sldMk cId="3719513853" sldId="397"/>
            <ac:spMk id="8" creationId="{DE293BC3-21CC-49C7-975E-4A53EBFC0ABA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6:34.250" v="63" actId="403"/>
        <pc:sldMkLst>
          <pc:docMk/>
          <pc:sldMk cId="2913532287" sldId="398"/>
        </pc:sldMkLst>
        <pc:spChg chg="mod">
          <ac:chgData name="Andreas Jordan Paidotua 2019" userId="e695725c-9f11-41e6-b103-83440ece557b" providerId="ADAL" clId="{83E962AC-B1AA-7345-A557-4DF691AE48C4}" dt="2025-02-05T13:36:34.250" v="63" actId="403"/>
          <ac:spMkLst>
            <pc:docMk/>
            <pc:sldMk cId="2913532287" sldId="398"/>
            <ac:spMk id="4" creationId="{11661504-4196-27B6-7132-5C6CAA3E837D}"/>
          </ac:spMkLst>
        </pc:spChg>
        <pc:spChg chg="mod">
          <ac:chgData name="Andreas Jordan Paidotua 2019" userId="e695725c-9f11-41e6-b103-83440ece557b" providerId="ADAL" clId="{83E962AC-B1AA-7345-A557-4DF691AE48C4}" dt="2025-02-05T13:36:34.250" v="63" actId="403"/>
          <ac:spMkLst>
            <pc:docMk/>
            <pc:sldMk cId="2913532287" sldId="398"/>
            <ac:spMk id="8" creationId="{7E66417E-14F0-50BC-2EAA-F89CD6EA3EFD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6:40.199" v="66" actId="403"/>
        <pc:sldMkLst>
          <pc:docMk/>
          <pc:sldMk cId="3430350626" sldId="399"/>
        </pc:sldMkLst>
        <pc:spChg chg="mod">
          <ac:chgData name="Andreas Jordan Paidotua 2019" userId="e695725c-9f11-41e6-b103-83440ece557b" providerId="ADAL" clId="{83E962AC-B1AA-7345-A557-4DF691AE48C4}" dt="2025-02-05T13:36:40.199" v="66" actId="403"/>
          <ac:spMkLst>
            <pc:docMk/>
            <pc:sldMk cId="3430350626" sldId="399"/>
            <ac:spMk id="4" creationId="{91BBDFE8-000F-D0C3-418D-0B1F3C367801}"/>
          </ac:spMkLst>
        </pc:spChg>
        <pc:spChg chg="mod">
          <ac:chgData name="Andreas Jordan Paidotua 2019" userId="e695725c-9f11-41e6-b103-83440ece557b" providerId="ADAL" clId="{83E962AC-B1AA-7345-A557-4DF691AE48C4}" dt="2025-02-05T13:36:40.199" v="66" actId="403"/>
          <ac:spMkLst>
            <pc:docMk/>
            <pc:sldMk cId="3430350626" sldId="399"/>
            <ac:spMk id="8" creationId="{854D187D-F3EB-8785-8CC6-64DB07B13DCB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6:46.985" v="69" actId="403"/>
        <pc:sldMkLst>
          <pc:docMk/>
          <pc:sldMk cId="1376064835" sldId="400"/>
        </pc:sldMkLst>
        <pc:spChg chg="mod">
          <ac:chgData name="Andreas Jordan Paidotua 2019" userId="e695725c-9f11-41e6-b103-83440ece557b" providerId="ADAL" clId="{83E962AC-B1AA-7345-A557-4DF691AE48C4}" dt="2025-02-05T13:36:46.985" v="69" actId="403"/>
          <ac:spMkLst>
            <pc:docMk/>
            <pc:sldMk cId="1376064835" sldId="400"/>
            <ac:spMk id="4" creationId="{18685089-8BED-7AE4-0A68-F416DDEE7283}"/>
          </ac:spMkLst>
        </pc:spChg>
        <pc:spChg chg="mod">
          <ac:chgData name="Andreas Jordan Paidotua 2019" userId="e695725c-9f11-41e6-b103-83440ece557b" providerId="ADAL" clId="{83E962AC-B1AA-7345-A557-4DF691AE48C4}" dt="2025-02-05T13:36:46.985" v="69" actId="403"/>
          <ac:spMkLst>
            <pc:docMk/>
            <pc:sldMk cId="1376064835" sldId="400"/>
            <ac:spMk id="8" creationId="{7FAB07AA-B2CE-554E-2F40-BFC0E85DF5A1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8:14.744" v="72" actId="403"/>
        <pc:sldMkLst>
          <pc:docMk/>
          <pc:sldMk cId="889889106" sldId="404"/>
        </pc:sldMkLst>
        <pc:spChg chg="mod">
          <ac:chgData name="Andreas Jordan Paidotua 2019" userId="e695725c-9f11-41e6-b103-83440ece557b" providerId="ADAL" clId="{83E962AC-B1AA-7345-A557-4DF691AE48C4}" dt="2025-02-05T13:38:14.744" v="72" actId="403"/>
          <ac:spMkLst>
            <pc:docMk/>
            <pc:sldMk cId="889889106" sldId="404"/>
            <ac:spMk id="4" creationId="{61032EB6-7FA2-90FC-B7BC-548DC6758E92}"/>
          </ac:spMkLst>
        </pc:spChg>
        <pc:spChg chg="mod">
          <ac:chgData name="Andreas Jordan Paidotua 2019" userId="e695725c-9f11-41e6-b103-83440ece557b" providerId="ADAL" clId="{83E962AC-B1AA-7345-A557-4DF691AE48C4}" dt="2025-02-05T13:38:14.744" v="72" actId="403"/>
          <ac:spMkLst>
            <pc:docMk/>
            <pc:sldMk cId="889889106" sldId="404"/>
            <ac:spMk id="8" creationId="{F5ACA8D7-F7CE-7420-FB09-86405D38EA39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8:21.060" v="75" actId="403"/>
        <pc:sldMkLst>
          <pc:docMk/>
          <pc:sldMk cId="3996725060" sldId="405"/>
        </pc:sldMkLst>
        <pc:spChg chg="mod">
          <ac:chgData name="Andreas Jordan Paidotua 2019" userId="e695725c-9f11-41e6-b103-83440ece557b" providerId="ADAL" clId="{83E962AC-B1AA-7345-A557-4DF691AE48C4}" dt="2025-02-05T13:38:21.060" v="75" actId="403"/>
          <ac:spMkLst>
            <pc:docMk/>
            <pc:sldMk cId="3996725060" sldId="405"/>
            <ac:spMk id="4" creationId="{DC498B40-7A66-ED99-3EE5-7207774174CA}"/>
          </ac:spMkLst>
        </pc:spChg>
        <pc:spChg chg="mod">
          <ac:chgData name="Andreas Jordan Paidotua 2019" userId="e695725c-9f11-41e6-b103-83440ece557b" providerId="ADAL" clId="{83E962AC-B1AA-7345-A557-4DF691AE48C4}" dt="2025-02-05T13:38:21.060" v="75" actId="403"/>
          <ac:spMkLst>
            <pc:docMk/>
            <pc:sldMk cId="3996725060" sldId="405"/>
            <ac:spMk id="8" creationId="{1D9DFA8E-FB8D-3225-46EA-2CD7D27A4056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8:26.505" v="78" actId="403"/>
        <pc:sldMkLst>
          <pc:docMk/>
          <pc:sldMk cId="1266828306" sldId="406"/>
        </pc:sldMkLst>
        <pc:spChg chg="mod">
          <ac:chgData name="Andreas Jordan Paidotua 2019" userId="e695725c-9f11-41e6-b103-83440ece557b" providerId="ADAL" clId="{83E962AC-B1AA-7345-A557-4DF691AE48C4}" dt="2025-02-05T13:38:26.505" v="78" actId="403"/>
          <ac:spMkLst>
            <pc:docMk/>
            <pc:sldMk cId="1266828306" sldId="406"/>
            <ac:spMk id="4" creationId="{E120F623-2628-5014-23DB-602F6F19D128}"/>
          </ac:spMkLst>
        </pc:spChg>
        <pc:spChg chg="mod">
          <ac:chgData name="Andreas Jordan Paidotua 2019" userId="e695725c-9f11-41e6-b103-83440ece557b" providerId="ADAL" clId="{83E962AC-B1AA-7345-A557-4DF691AE48C4}" dt="2025-02-05T13:38:26.505" v="78" actId="403"/>
          <ac:spMkLst>
            <pc:docMk/>
            <pc:sldMk cId="1266828306" sldId="406"/>
            <ac:spMk id="8" creationId="{2CAC0E47-A1FA-D900-FEDB-EED98A5E88A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8:32.970" v="81" actId="403"/>
        <pc:sldMkLst>
          <pc:docMk/>
          <pc:sldMk cId="144514339" sldId="407"/>
        </pc:sldMkLst>
        <pc:spChg chg="mod">
          <ac:chgData name="Andreas Jordan Paidotua 2019" userId="e695725c-9f11-41e6-b103-83440ece557b" providerId="ADAL" clId="{83E962AC-B1AA-7345-A557-4DF691AE48C4}" dt="2025-02-05T13:38:32.970" v="81" actId="403"/>
          <ac:spMkLst>
            <pc:docMk/>
            <pc:sldMk cId="144514339" sldId="407"/>
            <ac:spMk id="4" creationId="{F8AEBAAF-DE86-BB97-D43C-657DD1FD12F7}"/>
          </ac:spMkLst>
        </pc:spChg>
        <pc:spChg chg="mod">
          <ac:chgData name="Andreas Jordan Paidotua 2019" userId="e695725c-9f11-41e6-b103-83440ece557b" providerId="ADAL" clId="{83E962AC-B1AA-7345-A557-4DF691AE48C4}" dt="2025-02-05T13:38:32.970" v="81" actId="403"/>
          <ac:spMkLst>
            <pc:docMk/>
            <pc:sldMk cId="144514339" sldId="407"/>
            <ac:spMk id="8" creationId="{36BE57CC-DBE6-4210-79F9-1181ABB22F4E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9:01.467" v="93" actId="403"/>
        <pc:sldMkLst>
          <pc:docMk/>
          <pc:sldMk cId="3469497127" sldId="408"/>
        </pc:sldMkLst>
        <pc:spChg chg="mod">
          <ac:chgData name="Andreas Jordan Paidotua 2019" userId="e695725c-9f11-41e6-b103-83440ece557b" providerId="ADAL" clId="{83E962AC-B1AA-7345-A557-4DF691AE48C4}" dt="2025-02-05T13:39:01.467" v="93" actId="403"/>
          <ac:spMkLst>
            <pc:docMk/>
            <pc:sldMk cId="3469497127" sldId="408"/>
            <ac:spMk id="8" creationId="{AA0CD91C-687B-00C2-55D2-2455F68C3D69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9:06.793" v="96" actId="403"/>
        <pc:sldMkLst>
          <pc:docMk/>
          <pc:sldMk cId="3816597990" sldId="409"/>
        </pc:sldMkLst>
        <pc:spChg chg="mod">
          <ac:chgData name="Andreas Jordan Paidotua 2019" userId="e695725c-9f11-41e6-b103-83440ece557b" providerId="ADAL" clId="{83E962AC-B1AA-7345-A557-4DF691AE48C4}" dt="2025-02-05T13:39:06.793" v="96" actId="403"/>
          <ac:spMkLst>
            <pc:docMk/>
            <pc:sldMk cId="3816597990" sldId="409"/>
            <ac:spMk id="4" creationId="{FDE43D44-6846-ED2B-B464-A87AC39585E1}"/>
          </ac:spMkLst>
        </pc:spChg>
        <pc:spChg chg="mod">
          <ac:chgData name="Andreas Jordan Paidotua 2019" userId="e695725c-9f11-41e6-b103-83440ece557b" providerId="ADAL" clId="{83E962AC-B1AA-7345-A557-4DF691AE48C4}" dt="2025-02-05T13:39:06.793" v="96" actId="403"/>
          <ac:spMkLst>
            <pc:docMk/>
            <pc:sldMk cId="3816597990" sldId="409"/>
            <ac:spMk id="8" creationId="{7604CD67-ACEB-8119-5AD4-4C4E634F3FBE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9:12.044" v="99" actId="403"/>
        <pc:sldMkLst>
          <pc:docMk/>
          <pc:sldMk cId="2542004023" sldId="410"/>
        </pc:sldMkLst>
        <pc:spChg chg="mod">
          <ac:chgData name="Andreas Jordan Paidotua 2019" userId="e695725c-9f11-41e6-b103-83440ece557b" providerId="ADAL" clId="{83E962AC-B1AA-7345-A557-4DF691AE48C4}" dt="2025-02-05T13:39:12.044" v="99" actId="403"/>
          <ac:spMkLst>
            <pc:docMk/>
            <pc:sldMk cId="2542004023" sldId="410"/>
            <ac:spMk id="4" creationId="{9C30BD74-15B4-0E02-0838-9CE4BAF0F8DD}"/>
          </ac:spMkLst>
        </pc:spChg>
        <pc:spChg chg="mod">
          <ac:chgData name="Andreas Jordan Paidotua 2019" userId="e695725c-9f11-41e6-b103-83440ece557b" providerId="ADAL" clId="{83E962AC-B1AA-7345-A557-4DF691AE48C4}" dt="2025-02-05T13:39:12.044" v="99" actId="403"/>
          <ac:spMkLst>
            <pc:docMk/>
            <pc:sldMk cId="2542004023" sldId="410"/>
            <ac:spMk id="8" creationId="{25E4E1DC-BFA3-BC1D-CEB6-C8E22FF3092A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9:18.220" v="102" actId="403"/>
        <pc:sldMkLst>
          <pc:docMk/>
          <pc:sldMk cId="3149238281" sldId="411"/>
        </pc:sldMkLst>
        <pc:spChg chg="mod">
          <ac:chgData name="Andreas Jordan Paidotua 2019" userId="e695725c-9f11-41e6-b103-83440ece557b" providerId="ADAL" clId="{83E962AC-B1AA-7345-A557-4DF691AE48C4}" dt="2025-02-05T13:39:18.220" v="102" actId="403"/>
          <ac:spMkLst>
            <pc:docMk/>
            <pc:sldMk cId="3149238281" sldId="411"/>
            <ac:spMk id="4" creationId="{600E1402-2FA3-9497-4119-2942FD3DF731}"/>
          </ac:spMkLst>
        </pc:spChg>
        <pc:spChg chg="mod">
          <ac:chgData name="Andreas Jordan Paidotua 2019" userId="e695725c-9f11-41e6-b103-83440ece557b" providerId="ADAL" clId="{83E962AC-B1AA-7345-A557-4DF691AE48C4}" dt="2025-02-05T13:39:18.220" v="102" actId="403"/>
          <ac:spMkLst>
            <pc:docMk/>
            <pc:sldMk cId="3149238281" sldId="411"/>
            <ac:spMk id="8" creationId="{B4CFEF19-9F1D-4040-84E6-3423582E4C68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9:25.201" v="105" actId="403"/>
        <pc:sldMkLst>
          <pc:docMk/>
          <pc:sldMk cId="1235108249" sldId="412"/>
        </pc:sldMkLst>
        <pc:spChg chg="mod">
          <ac:chgData name="Andreas Jordan Paidotua 2019" userId="e695725c-9f11-41e6-b103-83440ece557b" providerId="ADAL" clId="{83E962AC-B1AA-7345-A557-4DF691AE48C4}" dt="2025-02-05T13:39:25.201" v="105" actId="403"/>
          <ac:spMkLst>
            <pc:docMk/>
            <pc:sldMk cId="1235108249" sldId="412"/>
            <ac:spMk id="4" creationId="{F6FDBFF4-CDF1-DDFF-17F2-526D1EBAF462}"/>
          </ac:spMkLst>
        </pc:spChg>
        <pc:spChg chg="mod">
          <ac:chgData name="Andreas Jordan Paidotua 2019" userId="e695725c-9f11-41e6-b103-83440ece557b" providerId="ADAL" clId="{83E962AC-B1AA-7345-A557-4DF691AE48C4}" dt="2025-02-05T13:39:25.201" v="105" actId="403"/>
          <ac:spMkLst>
            <pc:docMk/>
            <pc:sldMk cId="1235108249" sldId="412"/>
            <ac:spMk id="8" creationId="{4AF6E8DD-AB78-095A-E1C2-BE1CF6E43FC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8:02.647" v="194" actId="403"/>
        <pc:sldMkLst>
          <pc:docMk/>
          <pc:sldMk cId="4251455543" sldId="419"/>
        </pc:sldMkLst>
        <pc:spChg chg="mod">
          <ac:chgData name="Andreas Jordan Paidotua 2019" userId="e695725c-9f11-41e6-b103-83440ece557b" providerId="ADAL" clId="{83E962AC-B1AA-7345-A557-4DF691AE48C4}" dt="2025-02-05T13:48:02.647" v="194" actId="403"/>
          <ac:spMkLst>
            <pc:docMk/>
            <pc:sldMk cId="4251455543" sldId="419"/>
            <ac:spMk id="8" creationId="{07D0AC0D-05CB-6B9E-FA1D-20564B106A41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8:08.438" v="197" actId="403"/>
        <pc:sldMkLst>
          <pc:docMk/>
          <pc:sldMk cId="2022684630" sldId="420"/>
        </pc:sldMkLst>
        <pc:spChg chg="mod">
          <ac:chgData name="Andreas Jordan Paidotua 2019" userId="e695725c-9f11-41e6-b103-83440ece557b" providerId="ADAL" clId="{83E962AC-B1AA-7345-A557-4DF691AE48C4}" dt="2025-02-05T13:48:08.438" v="197" actId="403"/>
          <ac:spMkLst>
            <pc:docMk/>
            <pc:sldMk cId="2022684630" sldId="420"/>
            <ac:spMk id="4" creationId="{8DF10BBD-AEFB-B2B5-BBB5-DF658812705F}"/>
          </ac:spMkLst>
        </pc:spChg>
        <pc:spChg chg="mod">
          <ac:chgData name="Andreas Jordan Paidotua 2019" userId="e695725c-9f11-41e6-b103-83440ece557b" providerId="ADAL" clId="{83E962AC-B1AA-7345-A557-4DF691AE48C4}" dt="2025-02-05T13:48:08.438" v="197" actId="403"/>
          <ac:spMkLst>
            <pc:docMk/>
            <pc:sldMk cId="2022684630" sldId="420"/>
            <ac:spMk id="8" creationId="{EE2E662E-E120-4349-58AF-0D369703D65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8:14.265" v="200" actId="403"/>
        <pc:sldMkLst>
          <pc:docMk/>
          <pc:sldMk cId="2852624684" sldId="421"/>
        </pc:sldMkLst>
        <pc:spChg chg="mod">
          <ac:chgData name="Andreas Jordan Paidotua 2019" userId="e695725c-9f11-41e6-b103-83440ece557b" providerId="ADAL" clId="{83E962AC-B1AA-7345-A557-4DF691AE48C4}" dt="2025-02-05T13:48:14.265" v="200" actId="403"/>
          <ac:spMkLst>
            <pc:docMk/>
            <pc:sldMk cId="2852624684" sldId="421"/>
            <ac:spMk id="4" creationId="{FDF842A6-A695-BDF1-DC04-0C31A8D9BDCC}"/>
          </ac:spMkLst>
        </pc:spChg>
        <pc:spChg chg="mod">
          <ac:chgData name="Andreas Jordan Paidotua 2019" userId="e695725c-9f11-41e6-b103-83440ece557b" providerId="ADAL" clId="{83E962AC-B1AA-7345-A557-4DF691AE48C4}" dt="2025-02-05T13:48:14.265" v="200" actId="403"/>
          <ac:spMkLst>
            <pc:docMk/>
            <pc:sldMk cId="2852624684" sldId="421"/>
            <ac:spMk id="8" creationId="{B7BEFD13-2B65-FE7D-AE2D-3CD81BE8306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8:20.749" v="203" actId="403"/>
        <pc:sldMkLst>
          <pc:docMk/>
          <pc:sldMk cId="4157596796" sldId="422"/>
        </pc:sldMkLst>
        <pc:spChg chg="mod">
          <ac:chgData name="Andreas Jordan Paidotua 2019" userId="e695725c-9f11-41e6-b103-83440ece557b" providerId="ADAL" clId="{83E962AC-B1AA-7345-A557-4DF691AE48C4}" dt="2025-02-05T13:48:20.749" v="203" actId="403"/>
          <ac:spMkLst>
            <pc:docMk/>
            <pc:sldMk cId="4157596796" sldId="422"/>
            <ac:spMk id="4" creationId="{1D96510B-66FD-A9AA-E08B-0F33D9D606BC}"/>
          </ac:spMkLst>
        </pc:spChg>
        <pc:spChg chg="mod">
          <ac:chgData name="Andreas Jordan Paidotua 2019" userId="e695725c-9f11-41e6-b103-83440ece557b" providerId="ADAL" clId="{83E962AC-B1AA-7345-A557-4DF691AE48C4}" dt="2025-02-05T13:48:20.749" v="203" actId="403"/>
          <ac:spMkLst>
            <pc:docMk/>
            <pc:sldMk cId="4157596796" sldId="422"/>
            <ac:spMk id="8" creationId="{027D7794-CB68-C06A-FFC7-F1D2D84EF2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9:24.348" v="206" actId="403"/>
        <pc:sldMkLst>
          <pc:docMk/>
          <pc:sldMk cId="336045957" sldId="423"/>
        </pc:sldMkLst>
        <pc:spChg chg="mod">
          <ac:chgData name="Andreas Jordan Paidotua 2019" userId="e695725c-9f11-41e6-b103-83440ece557b" providerId="ADAL" clId="{83E962AC-B1AA-7345-A557-4DF691AE48C4}" dt="2025-02-05T13:49:24.348" v="206" actId="403"/>
          <ac:spMkLst>
            <pc:docMk/>
            <pc:sldMk cId="336045957" sldId="423"/>
            <ac:spMk id="4" creationId="{BCBA724C-AA50-6F65-27AC-83C4BBA691E4}"/>
          </ac:spMkLst>
        </pc:spChg>
        <pc:spChg chg="mod">
          <ac:chgData name="Andreas Jordan Paidotua 2019" userId="e695725c-9f11-41e6-b103-83440ece557b" providerId="ADAL" clId="{83E962AC-B1AA-7345-A557-4DF691AE48C4}" dt="2025-02-05T13:49:24.348" v="206" actId="403"/>
          <ac:spMkLst>
            <pc:docMk/>
            <pc:sldMk cId="336045957" sldId="423"/>
            <ac:spMk id="8" creationId="{EE842CF7-1E02-AE07-D415-EF1029C5DD42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9:32.209" v="209" actId="403"/>
        <pc:sldMkLst>
          <pc:docMk/>
          <pc:sldMk cId="3972767235" sldId="425"/>
        </pc:sldMkLst>
        <pc:spChg chg="mod">
          <ac:chgData name="Andreas Jordan Paidotua 2019" userId="e695725c-9f11-41e6-b103-83440ece557b" providerId="ADAL" clId="{83E962AC-B1AA-7345-A557-4DF691AE48C4}" dt="2025-02-05T13:49:32.209" v="209" actId="403"/>
          <ac:spMkLst>
            <pc:docMk/>
            <pc:sldMk cId="3972767235" sldId="425"/>
            <ac:spMk id="4" creationId="{8DF10BBD-AEFB-B2B5-BBB5-DF658812705F}"/>
          </ac:spMkLst>
        </pc:spChg>
        <pc:spChg chg="mod">
          <ac:chgData name="Andreas Jordan Paidotua 2019" userId="e695725c-9f11-41e6-b103-83440ece557b" providerId="ADAL" clId="{83E962AC-B1AA-7345-A557-4DF691AE48C4}" dt="2025-02-05T13:49:32.209" v="209" actId="403"/>
          <ac:spMkLst>
            <pc:docMk/>
            <pc:sldMk cId="3972767235" sldId="425"/>
            <ac:spMk id="8" creationId="{EE2E662E-E120-4349-58AF-0D369703D65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9:37.838" v="212" actId="403"/>
        <pc:sldMkLst>
          <pc:docMk/>
          <pc:sldMk cId="3549190317" sldId="426"/>
        </pc:sldMkLst>
        <pc:spChg chg="mod">
          <ac:chgData name="Andreas Jordan Paidotua 2019" userId="e695725c-9f11-41e6-b103-83440ece557b" providerId="ADAL" clId="{83E962AC-B1AA-7345-A557-4DF691AE48C4}" dt="2025-02-05T13:49:37.838" v="212" actId="403"/>
          <ac:spMkLst>
            <pc:docMk/>
            <pc:sldMk cId="3549190317" sldId="426"/>
            <ac:spMk id="4" creationId="{FDF842A6-A695-BDF1-DC04-0C31A8D9BDCC}"/>
          </ac:spMkLst>
        </pc:spChg>
        <pc:spChg chg="mod">
          <ac:chgData name="Andreas Jordan Paidotua 2019" userId="e695725c-9f11-41e6-b103-83440ece557b" providerId="ADAL" clId="{83E962AC-B1AA-7345-A557-4DF691AE48C4}" dt="2025-02-05T13:49:37.838" v="212" actId="403"/>
          <ac:spMkLst>
            <pc:docMk/>
            <pc:sldMk cId="3549190317" sldId="426"/>
            <ac:spMk id="8" creationId="{B7BEFD13-2B65-FE7D-AE2D-3CD81BE8306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9:44.581" v="215" actId="403"/>
        <pc:sldMkLst>
          <pc:docMk/>
          <pc:sldMk cId="3013415756" sldId="427"/>
        </pc:sldMkLst>
        <pc:spChg chg="mod">
          <ac:chgData name="Andreas Jordan Paidotua 2019" userId="e695725c-9f11-41e6-b103-83440ece557b" providerId="ADAL" clId="{83E962AC-B1AA-7345-A557-4DF691AE48C4}" dt="2025-02-05T13:49:44.581" v="215" actId="403"/>
          <ac:spMkLst>
            <pc:docMk/>
            <pc:sldMk cId="3013415756" sldId="427"/>
            <ac:spMk id="4" creationId="{1D96510B-66FD-A9AA-E08B-0F33D9D606BC}"/>
          </ac:spMkLst>
        </pc:spChg>
        <pc:spChg chg="mod">
          <ac:chgData name="Andreas Jordan Paidotua 2019" userId="e695725c-9f11-41e6-b103-83440ece557b" providerId="ADAL" clId="{83E962AC-B1AA-7345-A557-4DF691AE48C4}" dt="2025-02-05T13:49:44.581" v="215" actId="403"/>
          <ac:spMkLst>
            <pc:docMk/>
            <pc:sldMk cId="3013415756" sldId="427"/>
            <ac:spMk id="8" creationId="{027D7794-CB68-C06A-FFC7-F1D2D84EF2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9:52.940" v="218" actId="403"/>
        <pc:sldMkLst>
          <pc:docMk/>
          <pc:sldMk cId="623730191" sldId="428"/>
        </pc:sldMkLst>
        <pc:spChg chg="mod">
          <ac:chgData name="Andreas Jordan Paidotua 2019" userId="e695725c-9f11-41e6-b103-83440ece557b" providerId="ADAL" clId="{83E962AC-B1AA-7345-A557-4DF691AE48C4}" dt="2025-02-05T13:49:52.940" v="218" actId="403"/>
          <ac:spMkLst>
            <pc:docMk/>
            <pc:sldMk cId="623730191" sldId="428"/>
            <ac:spMk id="4" creationId="{BCBA724C-AA50-6F65-27AC-83C4BBA691E4}"/>
          </ac:spMkLst>
        </pc:spChg>
        <pc:spChg chg="mod">
          <ac:chgData name="Andreas Jordan Paidotua 2019" userId="e695725c-9f11-41e6-b103-83440ece557b" providerId="ADAL" clId="{83E962AC-B1AA-7345-A557-4DF691AE48C4}" dt="2025-02-05T13:49:52.940" v="218" actId="403"/>
          <ac:spMkLst>
            <pc:docMk/>
            <pc:sldMk cId="623730191" sldId="428"/>
            <ac:spMk id="8" creationId="{EE842CF7-1E02-AE07-D415-EF1029C5DD42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0:19.153" v="227" actId="403"/>
        <pc:sldMkLst>
          <pc:docMk/>
          <pc:sldMk cId="3463919642" sldId="430"/>
        </pc:sldMkLst>
        <pc:spChg chg="mod">
          <ac:chgData name="Andreas Jordan Paidotua 2019" userId="e695725c-9f11-41e6-b103-83440ece557b" providerId="ADAL" clId="{83E962AC-B1AA-7345-A557-4DF691AE48C4}" dt="2025-02-05T13:50:19.153" v="227" actId="403"/>
          <ac:spMkLst>
            <pc:docMk/>
            <pc:sldMk cId="3463919642" sldId="430"/>
            <ac:spMk id="8" creationId="{4D0DB118-C2C8-0572-7DAE-A2DD1AF42561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0:30.397" v="230" actId="403"/>
        <pc:sldMkLst>
          <pc:docMk/>
          <pc:sldMk cId="2792374499" sldId="431"/>
        </pc:sldMkLst>
        <pc:spChg chg="mod">
          <ac:chgData name="Andreas Jordan Paidotua 2019" userId="e695725c-9f11-41e6-b103-83440ece557b" providerId="ADAL" clId="{83E962AC-B1AA-7345-A557-4DF691AE48C4}" dt="2025-02-05T13:50:30.397" v="230" actId="403"/>
          <ac:spMkLst>
            <pc:docMk/>
            <pc:sldMk cId="2792374499" sldId="431"/>
            <ac:spMk id="4" creationId="{86BFB334-C4CF-5F75-D896-5E5111F87B2F}"/>
          </ac:spMkLst>
        </pc:spChg>
        <pc:spChg chg="mod">
          <ac:chgData name="Andreas Jordan Paidotua 2019" userId="e695725c-9f11-41e6-b103-83440ece557b" providerId="ADAL" clId="{83E962AC-B1AA-7345-A557-4DF691AE48C4}" dt="2025-02-05T13:50:30.397" v="230" actId="403"/>
          <ac:spMkLst>
            <pc:docMk/>
            <pc:sldMk cId="2792374499" sldId="431"/>
            <ac:spMk id="8" creationId="{2F8AB9C0-805B-17D5-AF32-9ED651A8E4D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0:37.183" v="233" actId="403"/>
        <pc:sldMkLst>
          <pc:docMk/>
          <pc:sldMk cId="1713968905" sldId="432"/>
        </pc:sldMkLst>
        <pc:spChg chg="mod">
          <ac:chgData name="Andreas Jordan Paidotua 2019" userId="e695725c-9f11-41e6-b103-83440ece557b" providerId="ADAL" clId="{83E962AC-B1AA-7345-A557-4DF691AE48C4}" dt="2025-02-05T13:50:37.183" v="233" actId="403"/>
          <ac:spMkLst>
            <pc:docMk/>
            <pc:sldMk cId="1713968905" sldId="432"/>
            <ac:spMk id="4" creationId="{614E97BF-3AB1-5CC8-6C0E-3CCAF4A1955B}"/>
          </ac:spMkLst>
        </pc:spChg>
        <pc:spChg chg="mod">
          <ac:chgData name="Andreas Jordan Paidotua 2019" userId="e695725c-9f11-41e6-b103-83440ece557b" providerId="ADAL" clId="{83E962AC-B1AA-7345-A557-4DF691AE48C4}" dt="2025-02-05T13:50:37.183" v="233" actId="403"/>
          <ac:spMkLst>
            <pc:docMk/>
            <pc:sldMk cId="1713968905" sldId="432"/>
            <ac:spMk id="8" creationId="{B44A4BE1-E877-A672-ACC8-B0CB4829BE6C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0:43.908" v="236" actId="403"/>
        <pc:sldMkLst>
          <pc:docMk/>
          <pc:sldMk cId="2426880832" sldId="433"/>
        </pc:sldMkLst>
        <pc:spChg chg="mod">
          <ac:chgData name="Andreas Jordan Paidotua 2019" userId="e695725c-9f11-41e6-b103-83440ece557b" providerId="ADAL" clId="{83E962AC-B1AA-7345-A557-4DF691AE48C4}" dt="2025-02-05T13:50:43.908" v="236" actId="403"/>
          <ac:spMkLst>
            <pc:docMk/>
            <pc:sldMk cId="2426880832" sldId="433"/>
            <ac:spMk id="4" creationId="{156EE6F1-8D25-5B5A-B883-8E162C70623B}"/>
          </ac:spMkLst>
        </pc:spChg>
        <pc:spChg chg="mod">
          <ac:chgData name="Andreas Jordan Paidotua 2019" userId="e695725c-9f11-41e6-b103-83440ece557b" providerId="ADAL" clId="{83E962AC-B1AA-7345-A557-4DF691AE48C4}" dt="2025-02-05T13:50:43.908" v="236" actId="403"/>
          <ac:spMkLst>
            <pc:docMk/>
            <pc:sldMk cId="2426880832" sldId="433"/>
            <ac:spMk id="8" creationId="{DE0F64F0-281A-5CE1-95C0-2EE13EB6124C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0:49.092" v="239" actId="403"/>
        <pc:sldMkLst>
          <pc:docMk/>
          <pc:sldMk cId="66831386" sldId="434"/>
        </pc:sldMkLst>
        <pc:spChg chg="mod">
          <ac:chgData name="Andreas Jordan Paidotua 2019" userId="e695725c-9f11-41e6-b103-83440ece557b" providerId="ADAL" clId="{83E962AC-B1AA-7345-A557-4DF691AE48C4}" dt="2025-02-05T13:50:49.092" v="239" actId="403"/>
          <ac:spMkLst>
            <pc:docMk/>
            <pc:sldMk cId="66831386" sldId="434"/>
            <ac:spMk id="4" creationId="{88CF2135-02FA-D4FA-74DB-572C713A4C78}"/>
          </ac:spMkLst>
        </pc:spChg>
        <pc:spChg chg="mod">
          <ac:chgData name="Andreas Jordan Paidotua 2019" userId="e695725c-9f11-41e6-b103-83440ece557b" providerId="ADAL" clId="{83E962AC-B1AA-7345-A557-4DF691AE48C4}" dt="2025-02-05T13:50:49.092" v="239" actId="403"/>
          <ac:spMkLst>
            <pc:docMk/>
            <pc:sldMk cId="66831386" sldId="434"/>
            <ac:spMk id="8" creationId="{64206BE7-0D2F-7F2F-B27E-B1AC936CF61E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0:55.771" v="242" actId="403"/>
        <pc:sldMkLst>
          <pc:docMk/>
          <pc:sldMk cId="1298504711" sldId="436"/>
        </pc:sldMkLst>
        <pc:spChg chg="mod">
          <ac:chgData name="Andreas Jordan Paidotua 2019" userId="e695725c-9f11-41e6-b103-83440ece557b" providerId="ADAL" clId="{83E962AC-B1AA-7345-A557-4DF691AE48C4}" dt="2025-02-05T13:50:55.771" v="242" actId="403"/>
          <ac:spMkLst>
            <pc:docMk/>
            <pc:sldMk cId="1298504711" sldId="436"/>
            <ac:spMk id="4" creationId="{1791D58D-FE60-86D5-8681-37DDDAD93DD1}"/>
          </ac:spMkLst>
        </pc:spChg>
        <pc:spChg chg="mod">
          <ac:chgData name="Andreas Jordan Paidotua 2019" userId="e695725c-9f11-41e6-b103-83440ece557b" providerId="ADAL" clId="{83E962AC-B1AA-7345-A557-4DF691AE48C4}" dt="2025-02-05T13:50:55.771" v="242" actId="403"/>
          <ac:spMkLst>
            <pc:docMk/>
            <pc:sldMk cId="1298504711" sldId="436"/>
            <ac:spMk id="8" creationId="{689B5395-7C4F-668D-1991-91EB91A6C952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1:01.824" v="245" actId="403"/>
        <pc:sldMkLst>
          <pc:docMk/>
          <pc:sldMk cId="1905407906" sldId="437"/>
        </pc:sldMkLst>
        <pc:spChg chg="mod">
          <ac:chgData name="Andreas Jordan Paidotua 2019" userId="e695725c-9f11-41e6-b103-83440ece557b" providerId="ADAL" clId="{83E962AC-B1AA-7345-A557-4DF691AE48C4}" dt="2025-02-05T13:51:01.824" v="245" actId="403"/>
          <ac:spMkLst>
            <pc:docMk/>
            <pc:sldMk cId="1905407906" sldId="437"/>
            <ac:spMk id="4" creationId="{0B5B126E-AB5D-0B09-5BB4-F12EBE6F6953}"/>
          </ac:spMkLst>
        </pc:spChg>
        <pc:spChg chg="mod">
          <ac:chgData name="Andreas Jordan Paidotua 2019" userId="e695725c-9f11-41e6-b103-83440ece557b" providerId="ADAL" clId="{83E962AC-B1AA-7345-A557-4DF691AE48C4}" dt="2025-02-05T13:51:01.824" v="245" actId="403"/>
          <ac:spMkLst>
            <pc:docMk/>
            <pc:sldMk cId="1905407906" sldId="437"/>
            <ac:spMk id="8" creationId="{0C73FFFE-013B-48E8-CF98-131A91C1FDB8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1:48.101" v="252" actId="403"/>
        <pc:sldMkLst>
          <pc:docMk/>
          <pc:sldMk cId="3628714734" sldId="438"/>
        </pc:sldMkLst>
        <pc:spChg chg="mod">
          <ac:chgData name="Andreas Jordan Paidotua 2019" userId="e695725c-9f11-41e6-b103-83440ece557b" providerId="ADAL" clId="{83E962AC-B1AA-7345-A557-4DF691AE48C4}" dt="2025-02-05T13:51:48.101" v="252" actId="403"/>
          <ac:spMkLst>
            <pc:docMk/>
            <pc:sldMk cId="3628714734" sldId="438"/>
            <ac:spMk id="4" creationId="{19027562-990B-18EC-19C2-BBBDAB0BA763}"/>
          </ac:spMkLst>
        </pc:spChg>
        <pc:spChg chg="mod">
          <ac:chgData name="Andreas Jordan Paidotua 2019" userId="e695725c-9f11-41e6-b103-83440ece557b" providerId="ADAL" clId="{83E962AC-B1AA-7345-A557-4DF691AE48C4}" dt="2025-02-05T13:51:48.101" v="252" actId="403"/>
          <ac:spMkLst>
            <pc:docMk/>
            <pc:sldMk cId="3628714734" sldId="438"/>
            <ac:spMk id="8" creationId="{B834B617-72F5-110A-2EB1-E304D0D527D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1:55.404" v="255" actId="403"/>
        <pc:sldMkLst>
          <pc:docMk/>
          <pc:sldMk cId="572560858" sldId="439"/>
        </pc:sldMkLst>
        <pc:spChg chg="mod">
          <ac:chgData name="Andreas Jordan Paidotua 2019" userId="e695725c-9f11-41e6-b103-83440ece557b" providerId="ADAL" clId="{83E962AC-B1AA-7345-A557-4DF691AE48C4}" dt="2025-02-05T13:51:55.404" v="255" actId="403"/>
          <ac:spMkLst>
            <pc:docMk/>
            <pc:sldMk cId="572560858" sldId="439"/>
            <ac:spMk id="4" creationId="{66BA0528-2F98-292D-FEC7-90E65C9F74C5}"/>
          </ac:spMkLst>
        </pc:spChg>
        <pc:spChg chg="mod">
          <ac:chgData name="Andreas Jordan Paidotua 2019" userId="e695725c-9f11-41e6-b103-83440ece557b" providerId="ADAL" clId="{83E962AC-B1AA-7345-A557-4DF691AE48C4}" dt="2025-02-05T13:51:55.404" v="255" actId="403"/>
          <ac:spMkLst>
            <pc:docMk/>
            <pc:sldMk cId="572560858" sldId="439"/>
            <ac:spMk id="8" creationId="{ED733FF1-BC44-10B7-DC07-97F51ACE6737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2:03.504" v="258" actId="403"/>
        <pc:sldMkLst>
          <pc:docMk/>
          <pc:sldMk cId="2583376956" sldId="445"/>
        </pc:sldMkLst>
        <pc:spChg chg="mod">
          <ac:chgData name="Andreas Jordan Paidotua 2019" userId="e695725c-9f11-41e6-b103-83440ece557b" providerId="ADAL" clId="{83E962AC-B1AA-7345-A557-4DF691AE48C4}" dt="2025-02-05T13:52:03.504" v="258" actId="403"/>
          <ac:spMkLst>
            <pc:docMk/>
            <pc:sldMk cId="2583376956" sldId="445"/>
            <ac:spMk id="4" creationId="{FD25C018-2958-B901-2624-81CF72FB89AD}"/>
          </ac:spMkLst>
        </pc:spChg>
        <pc:spChg chg="mod">
          <ac:chgData name="Andreas Jordan Paidotua 2019" userId="e695725c-9f11-41e6-b103-83440ece557b" providerId="ADAL" clId="{83E962AC-B1AA-7345-A557-4DF691AE48C4}" dt="2025-02-05T13:52:03.504" v="258" actId="403"/>
          <ac:spMkLst>
            <pc:docMk/>
            <pc:sldMk cId="2583376956" sldId="445"/>
            <ac:spMk id="8" creationId="{665AAA12-D828-AEAF-C3A7-193CE9CE3D1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2:09.539" v="261" actId="403"/>
        <pc:sldMkLst>
          <pc:docMk/>
          <pc:sldMk cId="898527669" sldId="446"/>
        </pc:sldMkLst>
        <pc:spChg chg="mod">
          <ac:chgData name="Andreas Jordan Paidotua 2019" userId="e695725c-9f11-41e6-b103-83440ece557b" providerId="ADAL" clId="{83E962AC-B1AA-7345-A557-4DF691AE48C4}" dt="2025-02-05T13:52:09.539" v="261" actId="403"/>
          <ac:spMkLst>
            <pc:docMk/>
            <pc:sldMk cId="898527669" sldId="446"/>
            <ac:spMk id="4" creationId="{2422818C-87E1-4843-B65D-3E78A246BEC7}"/>
          </ac:spMkLst>
        </pc:spChg>
        <pc:spChg chg="mod">
          <ac:chgData name="Andreas Jordan Paidotua 2019" userId="e695725c-9f11-41e6-b103-83440ece557b" providerId="ADAL" clId="{83E962AC-B1AA-7345-A557-4DF691AE48C4}" dt="2025-02-05T13:52:09.539" v="261" actId="403"/>
          <ac:spMkLst>
            <pc:docMk/>
            <pc:sldMk cId="898527669" sldId="446"/>
            <ac:spMk id="8" creationId="{8D304690-EB2E-CBFF-8CD7-6C17B61176B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2:16.588" v="264" actId="403"/>
        <pc:sldMkLst>
          <pc:docMk/>
          <pc:sldMk cId="1027224103" sldId="447"/>
        </pc:sldMkLst>
        <pc:spChg chg="mod">
          <ac:chgData name="Andreas Jordan Paidotua 2019" userId="e695725c-9f11-41e6-b103-83440ece557b" providerId="ADAL" clId="{83E962AC-B1AA-7345-A557-4DF691AE48C4}" dt="2025-02-05T13:52:16.588" v="264" actId="403"/>
          <ac:spMkLst>
            <pc:docMk/>
            <pc:sldMk cId="1027224103" sldId="447"/>
            <ac:spMk id="4" creationId="{944479AD-3CCB-515E-31FD-74505BB37719}"/>
          </ac:spMkLst>
        </pc:spChg>
        <pc:spChg chg="mod">
          <ac:chgData name="Andreas Jordan Paidotua 2019" userId="e695725c-9f11-41e6-b103-83440ece557b" providerId="ADAL" clId="{83E962AC-B1AA-7345-A557-4DF691AE48C4}" dt="2025-02-05T13:52:16.588" v="264" actId="403"/>
          <ac:spMkLst>
            <pc:docMk/>
            <pc:sldMk cId="1027224103" sldId="447"/>
            <ac:spMk id="8" creationId="{66195BC9-6D19-3CC3-A4DD-F7A065112C4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8:42.200" v="84" actId="403"/>
        <pc:sldMkLst>
          <pc:docMk/>
          <pc:sldMk cId="3883037543" sldId="449"/>
        </pc:sldMkLst>
        <pc:spChg chg="mod">
          <ac:chgData name="Andreas Jordan Paidotua 2019" userId="e695725c-9f11-41e6-b103-83440ece557b" providerId="ADAL" clId="{83E962AC-B1AA-7345-A557-4DF691AE48C4}" dt="2025-02-05T13:38:42.200" v="84" actId="403"/>
          <ac:spMkLst>
            <pc:docMk/>
            <pc:sldMk cId="3883037543" sldId="449"/>
            <ac:spMk id="4" creationId="{CB3E8E6B-A446-AD47-CEC7-F3D2AC892263}"/>
          </ac:spMkLst>
        </pc:spChg>
        <pc:spChg chg="mod">
          <ac:chgData name="Andreas Jordan Paidotua 2019" userId="e695725c-9f11-41e6-b103-83440ece557b" providerId="ADAL" clId="{83E962AC-B1AA-7345-A557-4DF691AE48C4}" dt="2025-02-05T13:38:42.200" v="84" actId="403"/>
          <ac:spMkLst>
            <pc:docMk/>
            <pc:sldMk cId="3883037543" sldId="449"/>
            <ac:spMk id="8" creationId="{FC9015E1-6120-B583-954C-8B083B2CDD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8:47.930" v="87" actId="403"/>
        <pc:sldMkLst>
          <pc:docMk/>
          <pc:sldMk cId="3844909890" sldId="450"/>
        </pc:sldMkLst>
        <pc:spChg chg="mod">
          <ac:chgData name="Andreas Jordan Paidotua 2019" userId="e695725c-9f11-41e6-b103-83440ece557b" providerId="ADAL" clId="{83E962AC-B1AA-7345-A557-4DF691AE48C4}" dt="2025-02-05T13:38:47.930" v="87" actId="403"/>
          <ac:spMkLst>
            <pc:docMk/>
            <pc:sldMk cId="3844909890" sldId="450"/>
            <ac:spMk id="4" creationId="{CB3E8E6B-A446-AD47-CEC7-F3D2AC892263}"/>
          </ac:spMkLst>
        </pc:spChg>
        <pc:spChg chg="mod">
          <ac:chgData name="Andreas Jordan Paidotua 2019" userId="e695725c-9f11-41e6-b103-83440ece557b" providerId="ADAL" clId="{83E962AC-B1AA-7345-A557-4DF691AE48C4}" dt="2025-02-05T13:38:47.930" v="87" actId="403"/>
          <ac:spMkLst>
            <pc:docMk/>
            <pc:sldMk cId="3844909890" sldId="450"/>
            <ac:spMk id="8" creationId="{FC9015E1-6120-B583-954C-8B083B2CDD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38:53.580" v="90" actId="403"/>
        <pc:sldMkLst>
          <pc:docMk/>
          <pc:sldMk cId="1662135414" sldId="451"/>
        </pc:sldMkLst>
        <pc:spChg chg="mod">
          <ac:chgData name="Andreas Jordan Paidotua 2019" userId="e695725c-9f11-41e6-b103-83440ece557b" providerId="ADAL" clId="{83E962AC-B1AA-7345-A557-4DF691AE48C4}" dt="2025-02-05T13:38:53.580" v="90" actId="403"/>
          <ac:spMkLst>
            <pc:docMk/>
            <pc:sldMk cId="1662135414" sldId="451"/>
            <ac:spMk id="4" creationId="{CB3E8E6B-A446-AD47-CEC7-F3D2AC892263}"/>
          </ac:spMkLst>
        </pc:spChg>
        <pc:spChg chg="mod">
          <ac:chgData name="Andreas Jordan Paidotua 2019" userId="e695725c-9f11-41e6-b103-83440ece557b" providerId="ADAL" clId="{83E962AC-B1AA-7345-A557-4DF691AE48C4}" dt="2025-02-05T13:38:53.580" v="90" actId="403"/>
          <ac:spMkLst>
            <pc:docMk/>
            <pc:sldMk cId="1662135414" sldId="451"/>
            <ac:spMk id="8" creationId="{FC9015E1-6120-B583-954C-8B083B2CDD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40:35.245" v="113"/>
        <pc:sldMkLst>
          <pc:docMk/>
          <pc:sldMk cId="3578597866" sldId="461"/>
        </pc:sldMkLst>
        <pc:picChg chg="mod">
          <ac:chgData name="Andreas Jordan Paidotua 2019" userId="e695725c-9f11-41e6-b103-83440ece557b" providerId="ADAL" clId="{83E962AC-B1AA-7345-A557-4DF691AE48C4}" dt="2025-02-05T13:40:35.245" v="113"/>
          <ac:picMkLst>
            <pc:docMk/>
            <pc:sldMk cId="3578597866" sldId="461"/>
            <ac:picMk id="6" creationId="{4AE62F91-E8C7-27D5-4965-1425E4D54C11}"/>
          </ac:picMkLst>
        </pc:picChg>
      </pc:sldChg>
      <pc:sldChg chg="addSp delSp modSp mod">
        <pc:chgData name="Andreas Jordan Paidotua 2019" userId="e695725c-9f11-41e6-b103-83440ece557b" providerId="ADAL" clId="{83E962AC-B1AA-7345-A557-4DF691AE48C4}" dt="2025-02-05T13:47:33.841" v="191" actId="167"/>
        <pc:sldMkLst>
          <pc:docMk/>
          <pc:sldMk cId="3955116412" sldId="462"/>
        </pc:sldMkLst>
        <pc:spChg chg="mod">
          <ac:chgData name="Andreas Jordan Paidotua 2019" userId="e695725c-9f11-41e6-b103-83440ece557b" providerId="ADAL" clId="{83E962AC-B1AA-7345-A557-4DF691AE48C4}" dt="2025-02-05T13:44:59.532" v="167" actId="34135"/>
          <ac:spMkLst>
            <pc:docMk/>
            <pc:sldMk cId="3955116412" sldId="462"/>
            <ac:spMk id="4" creationId="{2069CF11-CE83-C040-63D5-D11CE07639E6}"/>
          </ac:spMkLst>
        </pc:spChg>
        <pc:spChg chg="mod">
          <ac:chgData name="Andreas Jordan Paidotua 2019" userId="e695725c-9f11-41e6-b103-83440ece557b" providerId="ADAL" clId="{83E962AC-B1AA-7345-A557-4DF691AE48C4}" dt="2025-02-05T13:44:29.004" v="164" actId="14100"/>
          <ac:spMkLst>
            <pc:docMk/>
            <pc:sldMk cId="3955116412" sldId="462"/>
            <ac:spMk id="7" creationId="{FA9E1F55-9E04-8367-EA4E-7261003329E6}"/>
          </ac:spMkLst>
        </pc:spChg>
        <pc:spChg chg="mod">
          <ac:chgData name="Andreas Jordan Paidotua 2019" userId="e695725c-9f11-41e6-b103-83440ece557b" providerId="ADAL" clId="{83E962AC-B1AA-7345-A557-4DF691AE48C4}" dt="2025-02-05T13:41:08.158" v="152" actId="20577"/>
          <ac:spMkLst>
            <pc:docMk/>
            <pc:sldMk cId="3955116412" sldId="462"/>
            <ac:spMk id="10" creationId="{0BBCBA1F-1CBB-318F-F7C6-28A7A9CEC831}"/>
          </ac:spMkLst>
        </pc:spChg>
        <pc:spChg chg="add mod">
          <ac:chgData name="Andreas Jordan Paidotua 2019" userId="e695725c-9f11-41e6-b103-83440ece557b" providerId="ADAL" clId="{83E962AC-B1AA-7345-A557-4DF691AE48C4}" dt="2025-02-05T13:44:18.711" v="163"/>
          <ac:spMkLst>
            <pc:docMk/>
            <pc:sldMk cId="3955116412" sldId="462"/>
            <ac:spMk id="11" creationId="{0A5D01F7-7888-00DA-4B94-E029EE0707A8}"/>
          </ac:spMkLst>
        </pc:spChg>
        <pc:spChg chg="add mod">
          <ac:chgData name="Andreas Jordan Paidotua 2019" userId="e695725c-9f11-41e6-b103-83440ece557b" providerId="ADAL" clId="{83E962AC-B1AA-7345-A557-4DF691AE48C4}" dt="2025-02-05T13:44:18.711" v="163"/>
          <ac:spMkLst>
            <pc:docMk/>
            <pc:sldMk cId="3955116412" sldId="462"/>
            <ac:spMk id="12" creationId="{B724834A-B8C0-5F92-1715-8473508B16F4}"/>
          </ac:spMkLst>
        </pc:spChg>
        <pc:picChg chg="add mod">
          <ac:chgData name="Andreas Jordan Paidotua 2019" userId="e695725c-9f11-41e6-b103-83440ece557b" providerId="ADAL" clId="{83E962AC-B1AA-7345-A557-4DF691AE48C4}" dt="2025-02-05T13:47:33.841" v="191" actId="167"/>
          <ac:picMkLst>
            <pc:docMk/>
            <pc:sldMk cId="3955116412" sldId="462"/>
            <ac:picMk id="1028" creationId="{3482FE79-7FAB-7206-9A4E-3B942E8FB047}"/>
          </ac:picMkLst>
        </pc:picChg>
      </pc:sldChg>
      <pc:sldChg chg="modSp mod">
        <pc:chgData name="Andreas Jordan Paidotua 2019" userId="e695725c-9f11-41e6-b103-83440ece557b" providerId="ADAL" clId="{83E962AC-B1AA-7345-A557-4DF691AE48C4}" dt="2025-02-05T13:50:01.335" v="221" actId="403"/>
        <pc:sldMkLst>
          <pc:docMk/>
          <pc:sldMk cId="1418559836" sldId="464"/>
        </pc:sldMkLst>
        <pc:spChg chg="mod">
          <ac:chgData name="Andreas Jordan Paidotua 2019" userId="e695725c-9f11-41e6-b103-83440ece557b" providerId="ADAL" clId="{83E962AC-B1AA-7345-A557-4DF691AE48C4}" dt="2025-02-05T13:50:01.335" v="221" actId="403"/>
          <ac:spMkLst>
            <pc:docMk/>
            <pc:sldMk cId="1418559836" sldId="464"/>
            <ac:spMk id="4" creationId="{74C6BCBB-A0C4-962C-8D90-C5DBCEC8033C}"/>
          </ac:spMkLst>
        </pc:spChg>
        <pc:spChg chg="mod">
          <ac:chgData name="Andreas Jordan Paidotua 2019" userId="e695725c-9f11-41e6-b103-83440ece557b" providerId="ADAL" clId="{83E962AC-B1AA-7345-A557-4DF691AE48C4}" dt="2025-02-05T13:50:01.335" v="221" actId="403"/>
          <ac:spMkLst>
            <pc:docMk/>
            <pc:sldMk cId="1418559836" sldId="464"/>
            <ac:spMk id="8" creationId="{9B5C741B-27D1-8538-8955-BA9F57CB00C2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5T13:50:08.303" v="224" actId="403"/>
        <pc:sldMkLst>
          <pc:docMk/>
          <pc:sldMk cId="2848573823" sldId="465"/>
        </pc:sldMkLst>
        <pc:spChg chg="mod">
          <ac:chgData name="Andreas Jordan Paidotua 2019" userId="e695725c-9f11-41e6-b103-83440ece557b" providerId="ADAL" clId="{83E962AC-B1AA-7345-A557-4DF691AE48C4}" dt="2025-02-05T13:50:08.303" v="224" actId="403"/>
          <ac:spMkLst>
            <pc:docMk/>
            <pc:sldMk cId="2848573823" sldId="465"/>
            <ac:spMk id="4" creationId="{74C6BCBB-A0C4-962C-8D90-C5DBCEC8033C}"/>
          </ac:spMkLst>
        </pc:spChg>
        <pc:spChg chg="mod">
          <ac:chgData name="Andreas Jordan Paidotua 2019" userId="e695725c-9f11-41e6-b103-83440ece557b" providerId="ADAL" clId="{83E962AC-B1AA-7345-A557-4DF691AE48C4}" dt="2025-02-05T13:50:08.303" v="224" actId="403"/>
          <ac:spMkLst>
            <pc:docMk/>
            <pc:sldMk cId="2848573823" sldId="465"/>
            <ac:spMk id="8" creationId="{9B5C741B-27D1-8538-8955-BA9F57CB00C2}"/>
          </ac:spMkLst>
        </pc:spChg>
      </pc:sldChg>
      <pc:sldChg chg="new del">
        <pc:chgData name="Andreas Jordan Paidotua 2019" userId="e695725c-9f11-41e6-b103-83440ece557b" providerId="ADAL" clId="{83E962AC-B1AA-7345-A557-4DF691AE48C4}" dt="2025-02-05T13:35:39.893" v="50" actId="680"/>
        <pc:sldMkLst>
          <pc:docMk/>
          <pc:sldMk cId="2055246666" sldId="473"/>
        </pc:sldMkLst>
      </pc:sldChg>
      <pc:sldChg chg="addSp delSp modSp add mod">
        <pc:chgData name="Andreas Jordan Paidotua 2019" userId="e695725c-9f11-41e6-b103-83440ece557b" providerId="ADAL" clId="{83E962AC-B1AA-7345-A557-4DF691AE48C4}" dt="2025-02-05T13:44:10.020" v="160" actId="478"/>
        <pc:sldMkLst>
          <pc:docMk/>
          <pc:sldMk cId="3215376140" sldId="473"/>
        </pc:sldMkLst>
        <pc:spChg chg="add del">
          <ac:chgData name="Andreas Jordan Paidotua 2019" userId="e695725c-9f11-41e6-b103-83440ece557b" providerId="ADAL" clId="{83E962AC-B1AA-7345-A557-4DF691AE48C4}" dt="2025-02-05T13:44:10.020" v="160" actId="478"/>
          <ac:spMkLst>
            <pc:docMk/>
            <pc:sldMk cId="3215376140" sldId="473"/>
            <ac:spMk id="2" creationId="{E3D43DED-5ABA-4E44-930A-4E55CED420F5}"/>
          </ac:spMkLst>
        </pc:spChg>
        <pc:spChg chg="add del">
          <ac:chgData name="Andreas Jordan Paidotua 2019" userId="e695725c-9f11-41e6-b103-83440ece557b" providerId="ADAL" clId="{83E962AC-B1AA-7345-A557-4DF691AE48C4}" dt="2025-02-05T13:44:10.020" v="160" actId="478"/>
          <ac:spMkLst>
            <pc:docMk/>
            <pc:sldMk cId="3215376140" sldId="473"/>
            <ac:spMk id="3" creationId="{9C503DC6-A54C-528D-A0C7-1A321BAAD6FF}"/>
          </ac:spMkLst>
        </pc:spChg>
      </pc:sldChg>
    </pc:docChg>
  </pc:docChgLst>
  <pc:docChgLst>
    <pc:chgData name="Andreas Jordan Paidotua 2019" userId="e695725c-9f11-41e6-b103-83440ece557b" providerId="ADAL" clId="{1968F7B6-9BE8-D64B-8C8F-3721A3B97337}"/>
    <pc:docChg chg="undo custSel addSld modSld">
      <pc:chgData name="Andreas Jordan Paidotua 2019" userId="e695725c-9f11-41e6-b103-83440ece557b" providerId="ADAL" clId="{1968F7B6-9BE8-D64B-8C8F-3721A3B97337}" dt="2025-02-27T07:09:10.021" v="131"/>
      <pc:docMkLst>
        <pc:docMk/>
      </pc:docMkLst>
      <pc:sldChg chg="modSp mod">
        <pc:chgData name="Andreas Jordan Paidotua 2019" userId="e695725c-9f11-41e6-b103-83440ece557b" providerId="ADAL" clId="{1968F7B6-9BE8-D64B-8C8F-3721A3B97337}" dt="2025-02-06T05:04:58.629" v="4" actId="20577"/>
        <pc:sldMkLst>
          <pc:docMk/>
          <pc:sldMk cId="2879892081" sldId="256"/>
        </pc:sldMkLst>
        <pc:spChg chg="mod">
          <ac:chgData name="Andreas Jordan Paidotua 2019" userId="e695725c-9f11-41e6-b103-83440ece557b" providerId="ADAL" clId="{1968F7B6-9BE8-D64B-8C8F-3721A3B97337}" dt="2025-02-06T05:04:58.629" v="4" actId="20577"/>
          <ac:spMkLst>
            <pc:docMk/>
            <pc:sldMk cId="2879892081" sldId="256"/>
            <ac:spMk id="10" creationId="{DA9D60C1-ACD9-A603-C1BB-4FB10A82511E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1714063182" sldId="375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714063182" sldId="375"/>
            <ac:spMk id="12" creationId="{890E9620-21E1-DBF5-8CF1-6E96C746D31D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735948539" sldId="380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735948539" sldId="380"/>
            <ac:spMk id="12" creationId="{2EB20B04-048B-BE25-90B2-F4FFD00D4193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5:09.566" v="85"/>
        <pc:sldMkLst>
          <pc:docMk/>
          <pc:sldMk cId="2427579144" sldId="381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2427579144" sldId="381"/>
            <ac:spMk id="12" creationId="{DE631A53-72F0-37D0-6C0B-BA778F7E6D22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5:09.566" v="85"/>
        <pc:sldMkLst>
          <pc:docMk/>
          <pc:sldMk cId="753726230" sldId="382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753726230" sldId="382"/>
            <ac:spMk id="12" creationId="{890E9620-21E1-DBF5-8CF1-6E96C746D31D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892821469" sldId="383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892821469" sldId="383"/>
            <ac:spMk id="12" creationId="{890E9620-21E1-DBF5-8CF1-6E96C746D31D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5:09.566" v="85"/>
        <pc:sldMkLst>
          <pc:docMk/>
          <pc:sldMk cId="1904410013" sldId="384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904410013" sldId="384"/>
            <ac:spMk id="12" creationId="{890E9620-21E1-DBF5-8CF1-6E96C746D31D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164572335" sldId="390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64572335" sldId="390"/>
            <ac:spMk id="12" creationId="{5D38A3C8-C915-B0B8-1C5C-A51D86D371CA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5:58.842" v="91"/>
        <pc:sldMkLst>
          <pc:docMk/>
          <pc:sldMk cId="583502348" sldId="391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583502348" sldId="391"/>
            <ac:spMk id="12" creationId="{2561C17F-0EB3-DEF2-E02B-31D614DD2991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2367587063" sldId="392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2367587063" sldId="392"/>
            <ac:spMk id="12" creationId="{1B904371-9E09-B5E3-B29C-E806A26F47BE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5:58.842" v="91"/>
        <pc:sldMkLst>
          <pc:docMk/>
          <pc:sldMk cId="1171221419" sldId="393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171221419" sldId="393"/>
            <ac:spMk id="12" creationId="{28B51B27-80F1-8CB7-9E4B-B3ABFF550A1A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3719513853" sldId="397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719513853" sldId="397"/>
            <ac:spMk id="12" creationId="{83C65C40-A8A6-3AA7-C67B-B948C065824E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6:21.931" v="98"/>
        <pc:sldMkLst>
          <pc:docMk/>
          <pc:sldMk cId="2913532287" sldId="398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2913532287" sldId="398"/>
            <ac:spMk id="12" creationId="{6E4772A6-8548-4000-1946-F598AE0CA375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3430350626" sldId="399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430350626" sldId="399"/>
            <ac:spMk id="12" creationId="{72A9FF45-0A16-BB89-D086-7EC5C175B2BE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6:21.931" v="98"/>
        <pc:sldMkLst>
          <pc:docMk/>
          <pc:sldMk cId="1376064835" sldId="400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376064835" sldId="400"/>
            <ac:spMk id="12" creationId="{A7A0FBF1-52C4-BC89-E586-25AFF2CC135B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889889106" sldId="404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889889106" sldId="404"/>
            <ac:spMk id="12" creationId="{3B160C8D-744B-A1F0-AD90-2E42A28BBD7F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6:42.583" v="104"/>
        <pc:sldMkLst>
          <pc:docMk/>
          <pc:sldMk cId="3996725060" sldId="405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996725060" sldId="405"/>
            <ac:spMk id="12" creationId="{FA7AD316-F893-BA37-6896-194FE7458D4E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1266828306" sldId="406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266828306" sldId="406"/>
            <ac:spMk id="12" creationId="{F0D52252-E0E7-EBEA-0C7A-E537408B8295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6:42.583" v="104"/>
        <pc:sldMkLst>
          <pc:docMk/>
          <pc:sldMk cId="144514339" sldId="407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44514339" sldId="407"/>
            <ac:spMk id="12" creationId="{2324EF76-F686-6B85-F788-64DAA42DF98C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3816597990" sldId="409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816597990" sldId="409"/>
            <ac:spMk id="12" creationId="{B1D958FA-A9DD-B47F-D1ED-A0549E985C9B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7:26.355" v="111"/>
        <pc:sldMkLst>
          <pc:docMk/>
          <pc:sldMk cId="2542004023" sldId="410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2542004023" sldId="410"/>
            <ac:spMk id="12" creationId="{178FA822-6F59-485B-4EAD-4EC157811EF2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3149238281" sldId="411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149238281" sldId="411"/>
            <ac:spMk id="12" creationId="{92C1B86C-1C9A-A409-A9A4-74A26291AD93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7:26.355" v="111"/>
        <pc:sldMkLst>
          <pc:docMk/>
          <pc:sldMk cId="1235108249" sldId="412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235108249" sldId="412"/>
            <ac:spMk id="12" creationId="{CE4F77AA-9044-4DD1-F762-74B64D305C93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2022684630" sldId="420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2022684630" sldId="420"/>
            <ac:spMk id="12" creationId="{AA098290-1038-30E0-1F1B-3BA78D0620D4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2852624684" sldId="421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2852624684" sldId="421"/>
            <ac:spMk id="12" creationId="{58C72F12-E2F3-A581-B456-0A3731F3C4EA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4157596796" sldId="422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4157596796" sldId="422"/>
            <ac:spMk id="12" creationId="{4B1EC3F3-92ED-F611-60A0-45BE7882414B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336045957" sldId="423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36045957" sldId="423"/>
            <ac:spMk id="12" creationId="{B9B96CD2-B851-3DB6-0BEE-7667C03E80EC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3972767235" sldId="425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972767235" sldId="425"/>
            <ac:spMk id="12" creationId="{AA098290-1038-30E0-1F1B-3BA78D0620D4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3549190317" sldId="426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549190317" sldId="426"/>
            <ac:spMk id="12" creationId="{58C72F12-E2F3-A581-B456-0A3731F3C4EA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3013415756" sldId="427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013415756" sldId="427"/>
            <ac:spMk id="12" creationId="{4B1EC3F3-92ED-F611-60A0-45BE7882414B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623730191" sldId="428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623730191" sldId="428"/>
            <ac:spMk id="12" creationId="{B9B96CD2-B851-3DB6-0BEE-7667C03E80EC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2792374499" sldId="431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2792374499" sldId="431"/>
            <ac:spMk id="12" creationId="{31058712-3FEA-9789-8E1A-2129E4DD7137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1713968905" sldId="432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713968905" sldId="432"/>
            <ac:spMk id="12" creationId="{790163DB-5F1C-8738-D95E-53CACAD9400E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2426880832" sldId="433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2426880832" sldId="433"/>
            <ac:spMk id="12" creationId="{89A43059-E67C-C57D-AB42-979D5B415636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66831386" sldId="434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66831386" sldId="434"/>
            <ac:spMk id="12" creationId="{BC163CB8-A54E-F6A8-9467-F6168EC46C35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1298504711" sldId="436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298504711" sldId="436"/>
            <ac:spMk id="12" creationId="{BD9D31E1-5EF3-56EA-663A-0A39053FBD97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1905407906" sldId="437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1905407906" sldId="437"/>
            <ac:spMk id="12" creationId="{F820B0DC-35BD-AD18-D58A-956FDBA52569}"/>
          </ac:spMkLst>
        </pc:spChg>
      </pc:sldChg>
      <pc:sldChg chg="modSp">
        <pc:chgData name="Andreas Jordan Paidotua 2019" userId="e695725c-9f11-41e6-b103-83440ece557b" providerId="ADAL" clId="{1968F7B6-9BE8-D64B-8C8F-3721A3B97337}" dt="2025-02-27T07:04:24.249" v="69"/>
        <pc:sldMkLst>
          <pc:docMk/>
          <pc:sldMk cId="3628714734" sldId="438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3628714734" sldId="438"/>
            <ac:spMk id="12" creationId="{8C061D9C-CC43-1CDE-C33E-CD4CBE606B81}"/>
          </ac:spMkLst>
        </pc:spChg>
      </pc:sldChg>
      <pc:sldChg chg="modSp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572560858" sldId="439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572560858" sldId="439"/>
            <ac:spMk id="12" creationId="{FF81E9BD-93A5-C5B2-0414-10DF7913943F}"/>
          </ac:spMkLst>
        </pc:spChg>
      </pc:sldChg>
      <pc:sldChg chg="modSp mod">
        <pc:chgData name="Andreas Jordan Paidotua 2019" userId="e695725c-9f11-41e6-b103-83440ece557b" providerId="ADAL" clId="{1968F7B6-9BE8-D64B-8C8F-3721A3B97337}" dt="2025-02-06T05:24:46.951" v="63" actId="20577"/>
        <pc:sldMkLst>
          <pc:docMk/>
          <pc:sldMk cId="3955116412" sldId="462"/>
        </pc:sldMkLst>
        <pc:spChg chg="mod">
          <ac:chgData name="Andreas Jordan Paidotua 2019" userId="e695725c-9f11-41e6-b103-83440ece557b" providerId="ADAL" clId="{1968F7B6-9BE8-D64B-8C8F-3721A3B97337}" dt="2025-02-06T05:24:27.455" v="9" actId="20577"/>
          <ac:spMkLst>
            <pc:docMk/>
            <pc:sldMk cId="3955116412" sldId="462"/>
            <ac:spMk id="11" creationId="{0A5D01F7-7888-00DA-4B94-E029EE0707A8}"/>
          </ac:spMkLst>
        </pc:spChg>
        <pc:spChg chg="mod">
          <ac:chgData name="Andreas Jordan Paidotua 2019" userId="e695725c-9f11-41e6-b103-83440ece557b" providerId="ADAL" clId="{1968F7B6-9BE8-D64B-8C8F-3721A3B97337}" dt="2025-02-06T05:24:46.951" v="63" actId="20577"/>
          <ac:spMkLst>
            <pc:docMk/>
            <pc:sldMk cId="3955116412" sldId="462"/>
            <ac:spMk id="12" creationId="{B724834A-B8C0-5F92-1715-8473508B16F4}"/>
          </ac:spMkLst>
        </pc:spChg>
      </pc:sldChg>
      <pc:sldChg chg="modSp add mod modTransition">
        <pc:chgData name="Andreas Jordan Paidotua 2019" userId="e695725c-9f11-41e6-b103-83440ece557b" providerId="ADAL" clId="{1968F7B6-9BE8-D64B-8C8F-3721A3B97337}" dt="2025-02-27T07:05:09.566" v="85"/>
        <pc:sldMkLst>
          <pc:docMk/>
          <pc:sldMk cId="2618213406" sldId="474"/>
        </pc:sldMkLst>
        <pc:spChg chg="mod">
          <ac:chgData name="Andreas Jordan Paidotua 2019" userId="e695725c-9f11-41e6-b103-83440ece557b" providerId="ADAL" clId="{1968F7B6-9BE8-D64B-8C8F-3721A3B97337}" dt="2025-02-27T07:04:24.249" v="69"/>
          <ac:spMkLst>
            <pc:docMk/>
            <pc:sldMk cId="2618213406" sldId="474"/>
            <ac:spMk id="12" creationId="{890E9620-21E1-DBF5-8CF1-6E96C746D31D}"/>
          </ac:spMkLst>
        </pc:spChg>
      </pc:sldChg>
      <pc:sldChg chg="add modTransition">
        <pc:chgData name="Andreas Jordan Paidotua 2019" userId="e695725c-9f11-41e6-b103-83440ece557b" providerId="ADAL" clId="{1968F7B6-9BE8-D64B-8C8F-3721A3B97337}" dt="2025-02-27T07:05:09.566" v="85"/>
        <pc:sldMkLst>
          <pc:docMk/>
          <pc:sldMk cId="1367384067" sldId="475"/>
        </pc:sldMkLst>
      </pc:sldChg>
      <pc:sldChg chg="add modTransition">
        <pc:chgData name="Andreas Jordan Paidotua 2019" userId="e695725c-9f11-41e6-b103-83440ece557b" providerId="ADAL" clId="{1968F7B6-9BE8-D64B-8C8F-3721A3B97337}" dt="2025-02-27T07:05:09.566" v="85"/>
        <pc:sldMkLst>
          <pc:docMk/>
          <pc:sldMk cId="2717379870" sldId="476"/>
        </pc:sldMkLst>
      </pc:sldChg>
      <pc:sldChg chg="add modTransition">
        <pc:chgData name="Andreas Jordan Paidotua 2019" userId="e695725c-9f11-41e6-b103-83440ece557b" providerId="ADAL" clId="{1968F7B6-9BE8-D64B-8C8F-3721A3B97337}" dt="2025-02-27T07:05:09.566" v="85"/>
        <pc:sldMkLst>
          <pc:docMk/>
          <pc:sldMk cId="54085256" sldId="477"/>
        </pc:sldMkLst>
      </pc:sldChg>
      <pc:sldChg chg="delSp add mod modTransition">
        <pc:chgData name="Andreas Jordan Paidotua 2019" userId="e695725c-9f11-41e6-b103-83440ece557b" providerId="ADAL" clId="{1968F7B6-9BE8-D64B-8C8F-3721A3B97337}" dt="2025-02-27T07:04:49.976" v="82" actId="478"/>
        <pc:sldMkLst>
          <pc:docMk/>
          <pc:sldMk cId="3290629879" sldId="478"/>
        </pc:sldMkLst>
        <pc:spChg chg="del">
          <ac:chgData name="Andreas Jordan Paidotua 2019" userId="e695725c-9f11-41e6-b103-83440ece557b" providerId="ADAL" clId="{1968F7B6-9BE8-D64B-8C8F-3721A3B97337}" dt="2025-02-27T07:04:49.976" v="82" actId="478"/>
          <ac:spMkLst>
            <pc:docMk/>
            <pc:sldMk cId="3290629879" sldId="478"/>
            <ac:spMk id="10" creationId="{33A6BA93-2998-D1DB-810E-26F3148FCEE3}"/>
          </ac:spMkLst>
        </pc:spChg>
      </pc:sldChg>
      <pc:sldChg chg="add modTransition">
        <pc:chgData name="Andreas Jordan Paidotua 2019" userId="e695725c-9f11-41e6-b103-83440ece557b" providerId="ADAL" clId="{1968F7B6-9BE8-D64B-8C8F-3721A3B97337}" dt="2025-02-27T07:05:09.566" v="85"/>
        <pc:sldMkLst>
          <pc:docMk/>
          <pc:sldMk cId="2102696072" sldId="479"/>
        </pc:sldMkLst>
      </pc:sldChg>
      <pc:sldChg chg="add modTransition">
        <pc:chgData name="Andreas Jordan Paidotua 2019" userId="e695725c-9f11-41e6-b103-83440ece557b" providerId="ADAL" clId="{1968F7B6-9BE8-D64B-8C8F-3721A3B97337}" dt="2025-02-27T07:05:58.842" v="91"/>
        <pc:sldMkLst>
          <pc:docMk/>
          <pc:sldMk cId="4054751345" sldId="480"/>
        </pc:sldMkLst>
      </pc:sldChg>
      <pc:sldChg chg="add modTransition">
        <pc:chgData name="Andreas Jordan Paidotua 2019" userId="e695725c-9f11-41e6-b103-83440ece557b" providerId="ADAL" clId="{1968F7B6-9BE8-D64B-8C8F-3721A3B97337}" dt="2025-02-27T07:05:58.842" v="91"/>
        <pc:sldMkLst>
          <pc:docMk/>
          <pc:sldMk cId="795711991" sldId="481"/>
        </pc:sldMkLst>
      </pc:sldChg>
      <pc:sldChg chg="add modTransition">
        <pc:chgData name="Andreas Jordan Paidotua 2019" userId="e695725c-9f11-41e6-b103-83440ece557b" providerId="ADAL" clId="{1968F7B6-9BE8-D64B-8C8F-3721A3B97337}" dt="2025-02-27T07:05:58.842" v="91"/>
        <pc:sldMkLst>
          <pc:docMk/>
          <pc:sldMk cId="351079161" sldId="482"/>
        </pc:sldMkLst>
      </pc:sldChg>
      <pc:sldChg chg="add modTransition">
        <pc:chgData name="Andreas Jordan Paidotua 2019" userId="e695725c-9f11-41e6-b103-83440ece557b" providerId="ADAL" clId="{1968F7B6-9BE8-D64B-8C8F-3721A3B97337}" dt="2025-02-27T07:05:58.842" v="91"/>
        <pc:sldMkLst>
          <pc:docMk/>
          <pc:sldMk cId="1645230100" sldId="483"/>
        </pc:sldMkLst>
      </pc:sldChg>
      <pc:sldChg chg="add modTransition">
        <pc:chgData name="Andreas Jordan Paidotua 2019" userId="e695725c-9f11-41e6-b103-83440ece557b" providerId="ADAL" clId="{1968F7B6-9BE8-D64B-8C8F-3721A3B97337}" dt="2025-02-27T07:06:21.931" v="98"/>
        <pc:sldMkLst>
          <pc:docMk/>
          <pc:sldMk cId="658680650" sldId="484"/>
        </pc:sldMkLst>
      </pc:sldChg>
      <pc:sldChg chg="add modTransition">
        <pc:chgData name="Andreas Jordan Paidotua 2019" userId="e695725c-9f11-41e6-b103-83440ece557b" providerId="ADAL" clId="{1968F7B6-9BE8-D64B-8C8F-3721A3B97337}" dt="2025-02-27T07:06:21.931" v="98"/>
        <pc:sldMkLst>
          <pc:docMk/>
          <pc:sldMk cId="3502546625" sldId="485"/>
        </pc:sldMkLst>
      </pc:sldChg>
      <pc:sldChg chg="delSp add mod modTransition">
        <pc:chgData name="Andreas Jordan Paidotua 2019" userId="e695725c-9f11-41e6-b103-83440ece557b" providerId="ADAL" clId="{1968F7B6-9BE8-D64B-8C8F-3721A3B97337}" dt="2025-02-27T07:06:21.931" v="98"/>
        <pc:sldMkLst>
          <pc:docMk/>
          <pc:sldMk cId="1131293895" sldId="486"/>
        </pc:sldMkLst>
        <pc:spChg chg="del">
          <ac:chgData name="Andreas Jordan Paidotua 2019" userId="e695725c-9f11-41e6-b103-83440ece557b" providerId="ADAL" clId="{1968F7B6-9BE8-D64B-8C8F-3721A3B97337}" dt="2025-02-27T07:06:14.067" v="96" actId="478"/>
          <ac:spMkLst>
            <pc:docMk/>
            <pc:sldMk cId="1131293895" sldId="486"/>
            <ac:spMk id="10" creationId="{8544997D-B302-AB9A-1C29-2079B2794FA2}"/>
          </ac:spMkLst>
        </pc:spChg>
      </pc:sldChg>
      <pc:sldChg chg="add modTransition">
        <pc:chgData name="Andreas Jordan Paidotua 2019" userId="e695725c-9f11-41e6-b103-83440ece557b" providerId="ADAL" clId="{1968F7B6-9BE8-D64B-8C8F-3721A3B97337}" dt="2025-02-27T07:06:21.931" v="98"/>
        <pc:sldMkLst>
          <pc:docMk/>
          <pc:sldMk cId="328794519" sldId="487"/>
        </pc:sldMkLst>
      </pc:sldChg>
      <pc:sldChg chg="add modTransition">
        <pc:chgData name="Andreas Jordan Paidotua 2019" userId="e695725c-9f11-41e6-b103-83440ece557b" providerId="ADAL" clId="{1968F7B6-9BE8-D64B-8C8F-3721A3B97337}" dt="2025-02-27T07:06:42.583" v="104"/>
        <pc:sldMkLst>
          <pc:docMk/>
          <pc:sldMk cId="187401096" sldId="488"/>
        </pc:sldMkLst>
      </pc:sldChg>
      <pc:sldChg chg="add modTransition">
        <pc:chgData name="Andreas Jordan Paidotua 2019" userId="e695725c-9f11-41e6-b103-83440ece557b" providerId="ADAL" clId="{1968F7B6-9BE8-D64B-8C8F-3721A3B97337}" dt="2025-02-27T07:06:42.583" v="104"/>
        <pc:sldMkLst>
          <pc:docMk/>
          <pc:sldMk cId="3654964448" sldId="489"/>
        </pc:sldMkLst>
      </pc:sldChg>
      <pc:sldChg chg="add modTransition">
        <pc:chgData name="Andreas Jordan Paidotua 2019" userId="e695725c-9f11-41e6-b103-83440ece557b" providerId="ADAL" clId="{1968F7B6-9BE8-D64B-8C8F-3721A3B97337}" dt="2025-02-27T07:06:42.583" v="104"/>
        <pc:sldMkLst>
          <pc:docMk/>
          <pc:sldMk cId="3329712527" sldId="490"/>
        </pc:sldMkLst>
      </pc:sldChg>
      <pc:sldChg chg="add modTransition">
        <pc:chgData name="Andreas Jordan Paidotua 2019" userId="e695725c-9f11-41e6-b103-83440ece557b" providerId="ADAL" clId="{1968F7B6-9BE8-D64B-8C8F-3721A3B97337}" dt="2025-02-27T07:06:42.583" v="104"/>
        <pc:sldMkLst>
          <pc:docMk/>
          <pc:sldMk cId="4023993821" sldId="491"/>
        </pc:sldMkLst>
      </pc:sldChg>
      <pc:sldChg chg="add modTransition">
        <pc:chgData name="Andreas Jordan Paidotua 2019" userId="e695725c-9f11-41e6-b103-83440ece557b" providerId="ADAL" clId="{1968F7B6-9BE8-D64B-8C8F-3721A3B97337}" dt="2025-02-27T07:07:26.355" v="111"/>
        <pc:sldMkLst>
          <pc:docMk/>
          <pc:sldMk cId="2609794565" sldId="492"/>
        </pc:sldMkLst>
      </pc:sldChg>
      <pc:sldChg chg="add modTransition">
        <pc:chgData name="Andreas Jordan Paidotua 2019" userId="e695725c-9f11-41e6-b103-83440ece557b" providerId="ADAL" clId="{1968F7B6-9BE8-D64B-8C8F-3721A3B97337}" dt="2025-02-27T07:07:26.355" v="111"/>
        <pc:sldMkLst>
          <pc:docMk/>
          <pc:sldMk cId="1732491426" sldId="493"/>
        </pc:sldMkLst>
      </pc:sldChg>
      <pc:sldChg chg="delSp add mod modTransition">
        <pc:chgData name="Andreas Jordan Paidotua 2019" userId="e695725c-9f11-41e6-b103-83440ece557b" providerId="ADAL" clId="{1968F7B6-9BE8-D64B-8C8F-3721A3B97337}" dt="2025-02-27T07:07:26.355" v="111"/>
        <pc:sldMkLst>
          <pc:docMk/>
          <pc:sldMk cId="4222837734" sldId="494"/>
        </pc:sldMkLst>
        <pc:spChg chg="del">
          <ac:chgData name="Andreas Jordan Paidotua 2019" userId="e695725c-9f11-41e6-b103-83440ece557b" providerId="ADAL" clId="{1968F7B6-9BE8-D64B-8C8F-3721A3B97337}" dt="2025-02-27T07:07:16.765" v="109" actId="478"/>
          <ac:spMkLst>
            <pc:docMk/>
            <pc:sldMk cId="4222837734" sldId="494"/>
            <ac:spMk id="10" creationId="{31B9F9D1-DA01-FF23-2180-067164B14EB8}"/>
          </ac:spMkLst>
        </pc:spChg>
      </pc:sldChg>
      <pc:sldChg chg="add modTransition">
        <pc:chgData name="Andreas Jordan Paidotua 2019" userId="e695725c-9f11-41e6-b103-83440ece557b" providerId="ADAL" clId="{1968F7B6-9BE8-D64B-8C8F-3721A3B97337}" dt="2025-02-27T07:07:26.355" v="111"/>
        <pc:sldMkLst>
          <pc:docMk/>
          <pc:sldMk cId="3424396665" sldId="495"/>
        </pc:sldMkLst>
      </pc:sldChg>
      <pc:sldChg chg="add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2868658262" sldId="496"/>
        </pc:sldMkLst>
      </pc:sldChg>
      <pc:sldChg chg="add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2633505968" sldId="497"/>
        </pc:sldMkLst>
      </pc:sldChg>
      <pc:sldChg chg="add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401105011" sldId="498"/>
        </pc:sldMkLst>
      </pc:sldChg>
      <pc:sldChg chg="add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1832238201" sldId="499"/>
        </pc:sldMkLst>
      </pc:sldChg>
      <pc:sldChg chg="add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2679982602" sldId="500"/>
        </pc:sldMkLst>
      </pc:sldChg>
      <pc:sldChg chg="add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2710259273" sldId="501"/>
        </pc:sldMkLst>
      </pc:sldChg>
      <pc:sldChg chg="add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2168806809" sldId="502"/>
        </pc:sldMkLst>
      </pc:sldChg>
      <pc:sldChg chg="add modTransition">
        <pc:chgData name="Andreas Jordan Paidotua 2019" userId="e695725c-9f11-41e6-b103-83440ece557b" providerId="ADAL" clId="{1968F7B6-9BE8-D64B-8C8F-3721A3B97337}" dt="2025-02-27T07:08:08.554" v="121"/>
        <pc:sldMkLst>
          <pc:docMk/>
          <pc:sldMk cId="1855403039" sldId="503"/>
        </pc:sldMkLst>
      </pc:sldChg>
      <pc:sldChg chg="add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700001593" sldId="504"/>
        </pc:sldMkLst>
      </pc:sldChg>
      <pc:sldChg chg="add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3580061668" sldId="505"/>
        </pc:sldMkLst>
      </pc:sldChg>
      <pc:sldChg chg="add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3245479668" sldId="506"/>
        </pc:sldMkLst>
      </pc:sldChg>
      <pc:sldChg chg="add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3334955784" sldId="507"/>
        </pc:sldMkLst>
      </pc:sldChg>
      <pc:sldChg chg="add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857821173" sldId="508"/>
        </pc:sldMkLst>
      </pc:sldChg>
      <pc:sldChg chg="add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2567423477" sldId="509"/>
        </pc:sldMkLst>
      </pc:sldChg>
      <pc:sldChg chg="add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2844558392" sldId="510"/>
        </pc:sldMkLst>
      </pc:sldChg>
      <pc:sldChg chg="add modTransition">
        <pc:chgData name="Andreas Jordan Paidotua 2019" userId="e695725c-9f11-41e6-b103-83440ece557b" providerId="ADAL" clId="{1968F7B6-9BE8-D64B-8C8F-3721A3B97337}" dt="2025-02-27T07:09:10.021" v="131"/>
        <pc:sldMkLst>
          <pc:docMk/>
          <pc:sldMk cId="3595418278" sldId="51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395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78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369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243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181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212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722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380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173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27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847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9806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6954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0213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7128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3946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176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1310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239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0015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9950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7346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428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15008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nhanced Gereja New">
            <a:hlinkClick r:id="" action="ppaction://media"/>
            <a:extLst>
              <a:ext uri="{FF2B5EF4-FFF2-40B4-BE49-F238E27FC236}">
                <a16:creationId xmlns:a16="http://schemas.microsoft.com/office/drawing/2014/main" id="{DD085358-270C-19E2-F327-275C04C9E0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8F3B1E2-3067-A87E-13C0-0A7412EE51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968188"/>
            <a:ext cx="9144000" cy="240958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B53155-7D29-D29D-C0A6-C7A13A42EB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54590" y="1763951"/>
            <a:ext cx="360226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id-ID" b="0" cap="none" spc="400" noProof="1">
                <a:ln w="0"/>
                <a:latin typeface="Montserrat Medium" panose="00000600000000000000" pitchFamily="2" charset="0"/>
              </a:rPr>
              <a:t>SELAMAT DATANG DI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9D60C1-ACD9-A603-C1BB-4FB10A8251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2088458"/>
            <a:ext cx="6529352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id-ID" sz="3600" b="0" cap="none" spc="400" noProof="1">
                <a:ln w="0"/>
                <a:latin typeface="Montserrat SemiBold" panose="00000700000000000000" pitchFamily="2" charset="0"/>
              </a:rPr>
              <a:t>IBADAH MINGGU PAGI</a:t>
            </a:r>
            <a:endParaRPr lang="en-US" sz="3600" spc="400" noProof="1">
              <a:ln w="0"/>
              <a:latin typeface="Montserrat SemiBold" panose="00000700000000000000" pitchFamily="2" charset="0"/>
            </a:endParaRPr>
          </a:p>
          <a:p>
            <a:pPr>
              <a:lnSpc>
                <a:spcPct val="90000"/>
              </a:lnSpc>
            </a:pPr>
            <a:r>
              <a:rPr lang="en-US" sz="3600" b="0" cap="none" spc="400" noProof="1">
                <a:ln w="0"/>
                <a:latin typeface="Montserrat SemiBold" panose="00000700000000000000" pitchFamily="2" charset="0"/>
              </a:rPr>
              <a:t>HKBP JATINEGAR</a:t>
            </a:r>
            <a:r>
              <a:rPr lang="en-US" sz="3600" spc="400" noProof="1">
                <a:ln w="0"/>
                <a:latin typeface="Montserrat SemiBold" panose="00000700000000000000" pitchFamily="2" charset="0"/>
              </a:rPr>
              <a:t>A</a:t>
            </a:r>
            <a:endParaRPr lang="en-US" sz="3600" b="0" cap="none" spc="400" noProof="1">
              <a:ln w="0"/>
              <a:latin typeface="Montserrat SemiBold" panose="000007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E6C4B5-7A59-ACC6-5C6A-6C9E86BAE0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987003" y="1273518"/>
            <a:ext cx="743915" cy="490433"/>
          </a:xfrm>
          <a:prstGeom prst="rect">
            <a:avLst/>
          </a:prstGeom>
        </p:spPr>
      </p:pic>
      <p:pic>
        <p:nvPicPr>
          <p:cNvPr id="14" name="Picture 13" descr="A logo with text and numbers&#10;&#10;Description automatically generated">
            <a:extLst>
              <a:ext uri="{FF2B5EF4-FFF2-40B4-BE49-F238E27FC236}">
                <a16:creationId xmlns:a16="http://schemas.microsoft.com/office/drawing/2014/main" id="{4D75435E-2A51-3762-E774-32CA765BF2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399" y="5656729"/>
            <a:ext cx="796796" cy="932329"/>
          </a:xfrm>
          <a:prstGeom prst="rect">
            <a:avLst/>
          </a:prstGeom>
        </p:spPr>
      </p:pic>
      <p:pic>
        <p:nvPicPr>
          <p:cNvPr id="22" name="Picture 21" descr="A blue symbol with a cross and a ribbon&#10;&#10;Description automatically generated">
            <a:extLst>
              <a:ext uri="{FF2B5EF4-FFF2-40B4-BE49-F238E27FC236}">
                <a16:creationId xmlns:a16="http://schemas.microsoft.com/office/drawing/2014/main" id="{19D342EF-6975-5C8C-88E6-3FAFE65E2F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164" y="5705122"/>
            <a:ext cx="796796" cy="8839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EC56CFB-3E91-A5F6-08C5-7C8BD109CE4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62793" y="3429000"/>
            <a:ext cx="3993402" cy="58477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lang="en-US" sz="1600" noProof="1">
                <a:effectLst>
                  <a:outerShdw blurRad="381000" dir="2700000" algn="tl">
                    <a:schemeClr val="bg1"/>
                  </a:outerShdw>
                </a:effectLst>
                <a:latin typeface="Montserrat SemiBold" panose="00000700000000000000" pitchFamily="2" charset="0"/>
                <a:cs typeface="Arial" panose="020B0604020202020204" pitchFamily="34" charset="0"/>
              </a:rPr>
              <a:t>Minggu, DD MMM YYYY</a:t>
            </a:r>
          </a:p>
          <a:p>
            <a:pPr algn="r"/>
            <a:r>
              <a:rPr lang="en-US" sz="1600" noProof="1">
                <a:effectLst>
                  <a:outerShdw blurRad="381000" dir="2700000" algn="tl">
                    <a:schemeClr val="bg1"/>
                  </a:outerShdw>
                </a:effectLst>
                <a:latin typeface="Montserrat Bold" panose="00000800000000000000" pitchFamily="2" charset="0"/>
                <a:cs typeface="Arial" panose="020B0604020202020204" pitchFamily="34" charset="0"/>
              </a:rPr>
              <a:t>Minggu (Tulis Nama Minggu di sini)</a:t>
            </a:r>
            <a:endParaRPr lang="id-ID" sz="1600" noProof="1">
              <a:effectLst>
                <a:outerShdw blurRad="381000" dir="2700000" algn="tl">
                  <a:schemeClr val="bg1"/>
                </a:outerShdw>
              </a:effectLst>
              <a:latin typeface="Montserrat Bold" panose="000008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E2187C7-D1AB-D25E-C4CD-7E1AA8AA742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968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E214F46-6ABD-1E37-A0F5-001338C0E3F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377770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4BC2E25C-C8DB-43E8-24B5-4FF79E9ED8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2000" b="1" i="1" cap="none" spc="0" noProof="1">
                <a:ln w="0"/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ayat ke-?? berdiri</a:t>
            </a:r>
            <a:endParaRPr lang="id-ID" sz="2000" b="1" i="1" cap="none" spc="0" noProof="1">
              <a:ln w="0"/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algn="ctr"/>
            <a:r>
              <a:rPr lang="en-US" sz="40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Judul Lagu Nyanyian</a:t>
            </a:r>
            <a:endParaRPr lang="id-ID" sz="40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BFF2B8-5C05-5228-7F47-D8C52A241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Buku Nyanyian HKBP No. ?? : ?? - ??</a:t>
            </a:r>
            <a:endParaRPr kumimoji="0" lang="id-ID" sz="2400" b="0" i="0" u="none" strike="noStrike" kern="1200" cap="none" spc="0" normalizeH="0" baseline="0" noProof="1">
              <a:ln w="0"/>
              <a:effectLst/>
              <a:uLnTx/>
              <a:uFillTx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873EA9E-4C09-A208-5384-58070D25F0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550559" y="416983"/>
            <a:ext cx="2042879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NYANYIAN JEMAAT</a:t>
            </a:r>
            <a:endParaRPr lang="id-ID" sz="1400" b="1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9481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48A13AE-596C-3759-5DE1-8C89B1116B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AYAT 1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Judul Lagu Nyanyian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BN HKBP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  <a:cs typeface="Arial" panose="020B0604020202020204" pitchFamily="34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714063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48A13AE-596C-3759-5DE1-8C89B1116B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AYAT 1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Judul Lagu Nyanyian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BN HKBP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  <a:cs typeface="Arial" panose="020B0604020202020204" pitchFamily="34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6182134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B9826764-2288-E258-0A28-245729789C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REFF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Judul Lagu Nyanyian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BN HKBP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7537262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B9826764-2288-E258-0A28-245729789C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REFF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Judul Lagu Nyanyian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BN HKBP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3673840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3767CEC-6DEC-A524-411A-4B310AAC562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AYAT 2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Judul Lagu Nyanyian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BN HKBP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892821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3767CEC-6DEC-A524-411A-4B310AAC562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AYAT 2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Judul Lagu Nyanyian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BN HKBP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7173798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3B51027F-9E66-5A01-1304-68DE8EC9301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REFF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Judul Lagu Nyanyian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BN HKBP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9044100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3B51027F-9E66-5A01-1304-68DE8EC9301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REFF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Judul Lagu Nyanyian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BN HKBP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54085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2FC2E25-6844-3AA5-BAC2-A1C9FCAB721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1EA59F6-9F77-E08C-5209-01E4362045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6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IBADAH MINGGU HKBP JATINEGARA</a:t>
            </a:r>
            <a:endParaRPr lang="id-ID" sz="16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lang="en-US" sz="4000" noProof="1">
                <a:latin typeface="Montserrat SemiBold" panose="00000700000000000000" pitchFamily="2" charset="0"/>
              </a:rPr>
              <a:t>HANYA MUSIK</a:t>
            </a:r>
            <a:endParaRPr lang="id-ID" sz="4000" noProof="1">
              <a:latin typeface="Montserrat SemiBold" panose="00000700000000000000" pitchFamily="2" charset="0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15F67636-B472-BACC-F96D-0157E1671B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CA84F7-02E7-5972-6CCD-943E7BC0D98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9635AA9-23E2-828B-D3AD-253D22B8FF2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BFF91C6-3E3B-BB80-4600-D517348CFC42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CF85E89-D39A-C14D-336F-201CF590F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ED10E9-1DC9-ED75-7457-353D0424A45F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cap="none" spc="200" noProof="1">
                  <a:ln w="0"/>
                  <a:latin typeface="Montserrat" panose="00000500000000000000" pitchFamily="2" charset="0"/>
                  <a:cs typeface="Arial" panose="020B0604020202020204" pitchFamily="34" charset="0"/>
                </a:rPr>
                <a:t>HKBP JATINEGAR</a:t>
              </a:r>
              <a:r>
                <a:rPr lang="en-US" sz="1100" b="1" cap="none" noProof="1">
                  <a:ln w="0"/>
                  <a:latin typeface="Montserrat" panose="00000500000000000000" pitchFamily="2" charset="0"/>
                  <a:cs typeface="Arial" panose="020B0604020202020204" pitchFamily="34" charset="0"/>
                </a:rPr>
                <a:t>A</a:t>
              </a:r>
              <a:endParaRPr lang="id-ID" sz="1100" b="1" cap="none" noProof="1">
                <a:ln w="0"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04301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F1A3E9-22E6-6635-268B-74849F96A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8BAE05D-ECC1-E063-EDF4-BB5946ED6F0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2293F3-7EAF-D87C-7DF6-509383BD21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81C002-4D9A-248C-F36C-317C7D4AE9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485196-94C2-B107-56AF-8177DC8948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B20B04-048B-BE25-90B2-F4FFD00D41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A6BA93-2998-D1DB-810E-26F3148FCEE3}"/>
              </a:ext>
            </a:extLst>
          </p:cNvPr>
          <p:cNvSpPr txBox="1"/>
          <p:nvPr/>
        </p:nvSpPr>
        <p:spPr>
          <a:xfrm>
            <a:off x="2212041" y="836019"/>
            <a:ext cx="4719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jemaat berdiri</a:t>
            </a:r>
            <a:endParaRPr lang="id-ID" sz="11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948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F1A3E9-22E6-6635-268B-74849F96A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8BAE05D-ECC1-E063-EDF4-BB5946ED6F0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2293F3-7EAF-D87C-7DF6-509383BD21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81C002-4D9A-248C-F36C-317C7D4AE9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485196-94C2-B107-56AF-8177DC8948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B20B04-048B-BE25-90B2-F4FFD00D41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2906298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8EF4DB-197E-2617-F885-8066633E7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5CE94D0-8DA2-B26E-EEAA-21D5025AD0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AD379A-D50A-7EA0-DBC0-F1489B6FD00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3364A4-CD00-901B-1C51-965E1D52C0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6C085-3547-FFCD-99CC-706C3D4C3B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631A53-72F0-37D0-6C0B-BA778F7E6D2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4275791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8EF4DB-197E-2617-F885-8066633E7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5CE94D0-8DA2-B26E-EEAA-21D5025AD0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AD379A-D50A-7EA0-DBC0-F1489B6FD00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3364A4-CD00-901B-1C51-965E1D52C0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6C085-3547-FFCD-99CC-706C3D4C3B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631A53-72F0-37D0-6C0B-BA778F7E6D2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1026960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5E72F4-DBF4-D0D8-B225-E168EB6CE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bible&#10;&#10;Description automatically generated">
            <a:extLst>
              <a:ext uri="{FF2B5EF4-FFF2-40B4-BE49-F238E27FC236}">
                <a16:creationId xmlns:a16="http://schemas.microsoft.com/office/drawing/2014/main" id="{04A8566E-7135-43A2-A9A7-57407E9C5E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2" b="8391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571B214-0A07-1EE4-13C7-39593C1080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3249608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VOTUM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INTROITUS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FA8718-7753-E45A-2555-68017EE4C5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DB852245-E40E-A164-C098-7D5C05BAA7C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04406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6B3E04-0B2C-9A1C-0BA5-C9D1733E0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12A727B-D15E-85ED-CD89-5E488197A5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F79CE8-B2A3-DCE7-7CD9-474C7A2EAE7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BE3D0B-2681-7D2E-AE4B-DA1D66BE09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HALELUYA 3x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81FC02-760B-576F-EE70-45B0C9564D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83832" y="6156032"/>
            <a:ext cx="252986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852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7F3AE8-41B0-8BD0-43AD-E1D09B1BE5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4141" y="2274837"/>
            <a:ext cx="3095719" cy="23083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Haleluya</a:t>
            </a: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Haleluya,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Haleluya.</a:t>
            </a:r>
          </a:p>
        </p:txBody>
      </p:sp>
    </p:spTree>
    <p:extLst>
      <p:ext uri="{BB962C8B-B14F-4D97-AF65-F5344CB8AC3E}">
        <p14:creationId xmlns:p14="http://schemas.microsoft.com/office/powerpoint/2010/main" val="1275624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DD56CE-E4A9-6764-394E-BE224EDE0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hands folded over a book&#10;&#10;Description automatically generated">
            <a:extLst>
              <a:ext uri="{FF2B5EF4-FFF2-40B4-BE49-F238E27FC236}">
                <a16:creationId xmlns:a16="http://schemas.microsoft.com/office/drawing/2014/main" id="{637DCA19-F6D0-8170-6B9B-8558DADF17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b="10289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BC0EF4-BDE4-BF46-CD81-FA34A816E8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3026791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DOA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PEMBUKA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19D2A6-0A8D-A0C4-8F83-B0A2ED3AF7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B398C99A-7D1F-1364-E0AF-200434AAEF4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0470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270BAB-8297-63C5-3A8A-9D8C2789D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A06C75-A617-92AD-9009-E8F3C5BD85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64745" y="2884235"/>
            <a:ext cx="5014514" cy="1089529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JEMAAT</a:t>
            </a:r>
            <a:b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DUDUK KEMBALI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B6863A-EB8A-FCDD-21B2-02B3D0565F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200042" y="2295494"/>
            <a:ext cx="743915" cy="4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20771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16454A-F91C-26E9-E683-B101B68CE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B2148470-A201-9DE0-F685-EC3E0E0E36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8E8478-7B59-A2F9-B5A0-AB14CEFECE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8A1584-1731-A116-34B1-3A413DEF4F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Nyanyian HKBP No. ?? : ?? -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151731-DFA3-134F-70AA-863DB3F6C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550559" y="416983"/>
            <a:ext cx="2042879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NYANYIAN JEMAAT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37201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09E80-25D1-4129-F27B-1AE45C52D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A1111AE-07C0-130D-6D80-08AD98986140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1CFEEC-8B4D-5D6C-CB38-0B3EF59343D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AE9D02-C340-84F4-A672-DCB511DDB6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87947-A109-E529-0B2C-A0BD9D5A16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38A3C8-C915-B0B8-1C5C-A51D86D371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64572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09E80-25D1-4129-F27B-1AE45C52D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A1111AE-07C0-130D-6D80-08AD98986140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1CFEEC-8B4D-5D6C-CB38-0B3EF59343D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AE9D02-C340-84F4-A672-DCB511DDB6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87947-A109-E529-0B2C-A0BD9D5A16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38A3C8-C915-B0B8-1C5C-A51D86D371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40547513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3C2B0-664C-DA3F-A8B4-202AD97B9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3D1FAC4-B802-D6CA-DF42-C4713AB7954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CA5BB-3669-19F9-EC3E-F9B8CBD1BD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E18CC7-D8CB-1894-C967-A88709E916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758F21-1DA2-2D18-67DD-AC4FB16FDC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61C17F-0EB3-DEF2-E02B-31D614DD299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5835023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3C2B0-664C-DA3F-A8B4-202AD97B9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3D1FAC4-B802-D6CA-DF42-C4713AB7954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CA5BB-3669-19F9-EC3E-F9B8CBD1BD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E18CC7-D8CB-1894-C967-A88709E916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758F21-1DA2-2D18-67DD-AC4FB16FDC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61C17F-0EB3-DEF2-E02B-31D614DD299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7957119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7E1DD-BC04-AEC6-60B2-2E5462D56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17E25FF-50C2-0E8A-E6D2-F37B33830CA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F22D0E-9FBB-C7B0-97BA-466227874B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592CC6-9F2E-BCDF-15B2-42BD2C5542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3195F-6E85-AD99-31DE-89EB731CDB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904371-9E09-B5E3-B29C-E806A26F47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367587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7E1DD-BC04-AEC6-60B2-2E5462D56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17E25FF-50C2-0E8A-E6D2-F37B33830CA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F22D0E-9FBB-C7B0-97BA-466227874B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592CC6-9F2E-BCDF-15B2-42BD2C5542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3195F-6E85-AD99-31DE-89EB731CDB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904371-9E09-B5E3-B29C-E806A26F47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510791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6D2B1-0FBA-BD9D-8649-D00BC3B91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BA21A74-E3E1-C7C6-3CC4-73FD73437A7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558A2C-22CD-0CA8-3FFD-B31D38F47E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E03BFD-7C32-594C-295A-AD6CA76FFD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CEF1C-1FB2-783D-FBBC-B8112B887A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B51B27-80F1-8CB7-9E4B-B3ABFF550A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1712214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6D2B1-0FBA-BD9D-8649-D00BC3B91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BA21A74-E3E1-C7C6-3CC4-73FD73437A7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558A2C-22CD-0CA8-3FFD-B31D38F47E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E03BFD-7C32-594C-295A-AD6CA76FFD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CEF1C-1FB2-783D-FBBC-B8112B887A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B51B27-80F1-8CB7-9E4B-B3ABFF550A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6452301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1F564-2767-D8F3-2DD2-951BB7471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ee Stone chapel with cross in Madonna di Campiglio, Italy, surrounded by snowy mountains. Stock Photo">
            <a:extLst>
              <a:ext uri="{FF2B5EF4-FFF2-40B4-BE49-F238E27FC236}">
                <a16:creationId xmlns:a16="http://schemas.microsoft.com/office/drawing/2014/main" id="{59CE3DDE-29F6-AFE2-A614-F20F2A5A80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11" b="11847"/>
          <a:stretch/>
        </p:blipFill>
        <p:spPr bwMode="auto">
          <a:xfrm>
            <a:off x="1" y="3039034"/>
            <a:ext cx="9143998" cy="381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4B6CA4-54E5-11FD-ABC3-5D438AD0C4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2441694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HUKUM</a:t>
            </a:r>
            <a:b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TAURAT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16E7F1-A32F-C17C-31AB-02E37B4C22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D03B36AA-EA82-736B-0158-03D70197EA4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07058"/>
      </p:ext>
    </p:extLst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996298-FABD-2EB5-9BBA-9B833A192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22D7D5B-6AB8-5134-32EA-380E263A1E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2B7337-2248-3358-B676-DC0E8E9F19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 MENGUCAPKAN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0509B-1622-6308-C1A6-D96F5CC480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12080" y="1536173"/>
            <a:ext cx="5719835" cy="378565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Ya Tuhan Allah,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kuatkanlah kami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melakukan yang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sesuai dengan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hukumMu.Amin.</a:t>
            </a:r>
          </a:p>
        </p:txBody>
      </p:sp>
    </p:spTree>
    <p:extLst>
      <p:ext uri="{BB962C8B-B14F-4D97-AF65-F5344CB8AC3E}">
        <p14:creationId xmlns:p14="http://schemas.microsoft.com/office/powerpoint/2010/main" val="3812627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DD799D-CB99-EFC7-5A1A-2203B56E8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4579F5B-790B-59E0-40E1-DC8F19449C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5CDEDD-FEEF-FF50-4F32-900264E624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ke-?? berdiri</a:t>
            </a:r>
            <a:endParaRPr kumimoji="0" lang="id-ID" sz="2000" b="1" i="1" u="none" strike="noStrike" kern="1200" cap="none" spc="0" normalizeH="0" baseline="0" noProof="1">
              <a:ln w="0"/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FC214F-8AE4-E52D-09F3-2338347E07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10EA1A-F605-7671-FAA4-79E04830A3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Nyanyian HKBP No. ?? : ?? -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13A0869-8CD1-5CDE-F34C-ABE0AA7530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550559" y="416983"/>
            <a:ext cx="2042879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NYANYIAN JEMAAT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63950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8502DF-8163-E4C8-A214-97414C4FC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5624B5D-4945-B8C0-30AF-9B9AB7ABE28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293BC3-21CC-49C7-975E-4A53EBFC0A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9FBA0B-6ABF-2E41-943C-AB741846C9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CE792A-E194-7940-A2F9-21C425835A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C65C40-A8A6-3AA7-C67B-B948C06582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719513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8502DF-8163-E4C8-A214-97414C4FC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5624B5D-4945-B8C0-30AF-9B9AB7ABE28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293BC3-21CC-49C7-975E-4A53EBFC0A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9FBA0B-6ABF-2E41-943C-AB741846C9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CE792A-E194-7940-A2F9-21C425835A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C65C40-A8A6-3AA7-C67B-B948C06582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6586806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C0361-3FC3-A54B-C4F0-0D6A1BDC5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98C966E-D232-1516-E810-3C78FE7F02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66417E-14F0-50BC-2EAA-F89CD6EA3EF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05E6C3-F9FD-E9E4-BF50-A0D8D13608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661504-4196-27B6-7132-5C6CAA3E837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4772A6-8548-4000-1946-F598AE0CA3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9135322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C0361-3FC3-A54B-C4F0-0D6A1BDC5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98C966E-D232-1516-E810-3C78FE7F02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66417E-14F0-50BC-2EAA-F89CD6EA3EF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05E6C3-F9FD-E9E4-BF50-A0D8D13608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661504-4196-27B6-7132-5C6CAA3E837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4772A6-8548-4000-1946-F598AE0CA3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5025466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9FF2E-9A27-59AC-E368-6ED157CDD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DDD7C21-8255-70A7-F165-17BE42B7743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4D187D-F3EB-8785-8CC6-64DB07B13DC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7B46D-77DB-751A-B458-CD186CCE76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BBDFE8-000F-D0C3-418D-0B1F3C3678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A9FF45-0A16-BB89-D086-7EC5C175B2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44997D-B302-AB9A-1C29-2079B2794FA2}"/>
              </a:ext>
            </a:extLst>
          </p:cNvPr>
          <p:cNvSpPr txBox="1"/>
          <p:nvPr/>
        </p:nvSpPr>
        <p:spPr>
          <a:xfrm>
            <a:off x="2212041" y="836019"/>
            <a:ext cx="4719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jemaat berdiri</a:t>
            </a:r>
            <a:endParaRPr kumimoji="0" lang="id-ID" sz="11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350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9FF2E-9A27-59AC-E368-6ED157CDD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DDD7C21-8255-70A7-F165-17BE42B7743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4D187D-F3EB-8785-8CC6-64DB07B13DC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7B46D-77DB-751A-B458-CD186CCE76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BBDFE8-000F-D0C3-418D-0B1F3C3678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A9FF45-0A16-BB89-D086-7EC5C175B2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1312938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2BE471-0EBD-0028-930B-8DF435B10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C0D7492-9314-135E-1094-CCEACB2549D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AB07AA-B2CE-554E-2F40-BFC0E85DF5A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5A05B2-193F-271A-15A2-747E45EF14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685089-8BED-7AE4-0A68-F416DDEE72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0FBF1-52C4-BC89-E586-25AFF2CC13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3760648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2BE471-0EBD-0028-930B-8DF435B10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C0D7492-9314-135E-1094-CCEACB2549D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AB07AA-B2CE-554E-2F40-BFC0E85DF5A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5A05B2-193F-271A-15A2-747E45EF14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685089-8BED-7AE4-0A68-F416DDEE72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0FBF1-52C4-BC89-E586-25AFF2CC13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287945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60F9A-F4E2-1332-16C8-5BE40710F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Hands clasped in prayer inside a wooden confessional, symbolizing faith and introspection. Stock Photo">
            <a:extLst>
              <a:ext uri="{FF2B5EF4-FFF2-40B4-BE49-F238E27FC236}">
                <a16:creationId xmlns:a16="http://schemas.microsoft.com/office/drawing/2014/main" id="{1F6A1E63-4C22-E0D5-CA15-B4BDE7A333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77" b="18677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0C166AC-0405-D95A-1DD9-C8A5125470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3786614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PENGAKUAN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DOSA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EBDF3A-6E00-6519-14BC-1D4BD8C167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960AE4DD-D62D-1DFF-E534-F87783CECD4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882744"/>
      </p:ext>
    </p:extLst>
  </p:cSld>
  <p:clrMapOvr>
    <a:masterClrMapping/>
  </p:clrMapOvr>
  <p:transition spd="slow"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E5B696-FDD1-E15D-C7BD-B80A55D9C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23AF35-0CC1-4652-9EC0-813B2F2083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64745" y="2884235"/>
            <a:ext cx="5014514" cy="1089529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JEMAAT</a:t>
            </a:r>
            <a:b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DUDUK KEMBALI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5DE0F6-C96B-AE58-4610-76943BBBD2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200042" y="2295494"/>
            <a:ext cx="743915" cy="4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91585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5AA2B4-585D-F972-5835-4B87D51E6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4D3260E-C770-061F-1CEF-6ABDF1765A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F5F5A0-717C-0C2A-B292-14426CD517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E98496-B741-F424-E2EA-756D5F77D21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Nyanyian HKBP No. ?? : ?? -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CDF44F5-BED7-1A6D-7795-D67F6A8F6C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550559" y="416983"/>
            <a:ext cx="2042879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NYANYIAN JEMAAT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94425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10102A-0212-06B8-1E69-1A8456360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0725C11E-5E04-2B4B-2497-3008EBD5EDD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ACA8D7-F7CE-7420-FB09-86405D38EA3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19CB6E-571D-C394-83A9-76F8614DBC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032EB6-7FA2-90FC-B7BC-548DC6758E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160C8D-744B-A1F0-AD90-2E42A28BBD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889889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10102A-0212-06B8-1E69-1A8456360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0725C11E-5E04-2B4B-2497-3008EBD5EDD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ACA8D7-F7CE-7420-FB09-86405D38EA3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19CB6E-571D-C394-83A9-76F8614DBC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032EB6-7FA2-90FC-B7BC-548DC6758E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160C8D-744B-A1F0-AD90-2E42A28BBD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874010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03700-8513-A9CB-C5FB-26044E704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1CFEF23-35B5-9B67-0AC1-CD90A271C63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9DFA8E-FB8D-3225-46EA-2CD7D27A405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1CE441-0A09-ACB9-49CB-85693B6FFB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98B40-7A66-ED99-3EE5-7207774174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7AD316-F893-BA37-6896-194FE7458D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9967250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03700-8513-A9CB-C5FB-26044E704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1CFEF23-35B5-9B67-0AC1-CD90A271C63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9DFA8E-FB8D-3225-46EA-2CD7D27A405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1CE441-0A09-ACB9-49CB-85693B6FFB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98B40-7A66-ED99-3EE5-7207774174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7AD316-F893-BA37-6896-194FE7458D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6549644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82F3D8-88EE-65D6-40ED-11A966EC8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AA1C6B8C-0D5F-2FB3-FCAA-7A8DEBD57CA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AC0E47-A1FA-D900-FEDB-EED98A5E88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52FC4D-6F04-3DBD-1660-8FB58C2E93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20F623-2628-5014-23DB-602F6F19D1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D52252-E0E7-EBEA-0C7A-E537408B82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266828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82F3D8-88EE-65D6-40ED-11A966EC8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AA1C6B8C-0D5F-2FB3-FCAA-7A8DEBD57CA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AC0E47-A1FA-D900-FEDB-EED98A5E88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52FC4D-6F04-3DBD-1660-8FB58C2E93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20F623-2628-5014-23DB-602F6F19D1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D52252-E0E7-EBEA-0C7A-E537408B82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3297125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617E8F-7AC2-E934-B993-8ED3DB2DE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2E3FA8B-F7EE-6039-9627-3601F345099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BE57CC-DBE6-4210-79F9-1181ABB22F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A07696-99B6-D29D-E942-01E85CF6F4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AEBAAF-DE86-BB97-D43C-657DD1FD12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4EF76-F686-6B85-F788-64DAA42DF9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445143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617E8F-7AC2-E934-B993-8ED3DB2DE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2E3FA8B-F7EE-6039-9627-3601F345099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BE57CC-DBE6-4210-79F9-1181ABB22F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A07696-99B6-D29D-E942-01E85CF6F4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AEBAAF-DE86-BB97-D43C-657DD1FD12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4EF76-F686-6B85-F788-64DAA42DF9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40239938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A2D1D0-4EEA-5E43-30F9-EB3BA2F84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CDB2D6D-4D0F-7759-AA93-1C2ED0648E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2" b="18622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31FCE39-B741-ECA7-8D93-BC1C013EE1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015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EPISTEL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normalizeH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</a:rPr>
              <a:t>(Nama Kitab) ?? : ?? - ??</a:t>
            </a:r>
            <a:endParaRPr kumimoji="0" lang="en-US" sz="3600" b="0" i="0" u="none" strike="noStrike" kern="1200" cap="none" normalizeH="0" noProof="1">
              <a:ln w="0"/>
              <a:solidFill>
                <a:prstClr val="black"/>
              </a:solidFill>
              <a:effectLst/>
              <a:uLnTx/>
              <a:uFillTx/>
              <a:latin typeface="Montserrat Bold" panose="000008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E234DA-2901-061B-3502-EF7D08532B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A7D813EF-E5B1-4C9C-C884-27BC3C12BE1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72453"/>
      </p:ext>
    </p:extLst>
  </p:cSld>
  <p:clrMapOvr>
    <a:masterClrMapping/>
  </p:clrMapOvr>
  <p:transition spd="slow"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25E8F7-F500-6C72-97D7-CE4688FF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13EFEA2-B8DF-E523-6D1D-F7FD1F37609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015E1-6120-B583-954C-8B083B2CDD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A68A3A-6E2B-8245-2566-22A5BC2E68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(Nama Kitab)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3E8E6B-A446-AD47-CEC7-F3D2AC8922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07537" y="6156032"/>
            <a:ext cx="140615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2C7782-8CE2-F167-13DB-76F2CCDD0C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645384"/>
            <a:ext cx="8441734" cy="41549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 labore et dolore magna aliqua</a:t>
            </a:r>
            <a:endParaRPr lang="en-US" sz="4400" noProof="1">
              <a:solidFill>
                <a:prstClr val="black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037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25E8F7-F500-6C72-97D7-CE4688FF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13EFEA2-B8DF-E523-6D1D-F7FD1F37609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015E1-6120-B583-954C-8B083B2CDD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A68A3A-6E2B-8245-2566-22A5BC2E68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(Nama Kitab)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3E8E6B-A446-AD47-CEC7-F3D2AC8922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438984" y="6156032"/>
            <a:ext cx="1274708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JEMAAT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2C7782-8CE2-F167-13DB-76F2CCDD0C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645384"/>
            <a:ext cx="8441734" cy="41549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 labore et dolore magna aliqua</a:t>
            </a:r>
            <a:endParaRPr lang="en-US" sz="4400" i="1" noProof="1">
              <a:solidFill>
                <a:prstClr val="black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909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25E8F7-F500-6C72-97D7-CE4688FF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13EFEA2-B8DF-E523-6D1D-F7FD1F37609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015E1-6120-B583-954C-8B083B2CDD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A68A3A-6E2B-8245-2566-22A5BC2E68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(Nama Kitab)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3E8E6B-A446-AD47-CEC7-F3D2AC8922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556003" y="6156032"/>
            <a:ext cx="115768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2C7782-8CE2-F167-13DB-76F2CCDD0C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645384"/>
            <a:ext cx="8441734" cy="41549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ut labore et dolore magna aliqua</a:t>
            </a:r>
            <a:endParaRPr lang="en-US" sz="4400" b="1" noProof="1">
              <a:solidFill>
                <a:prstClr val="black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135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AB25C3-1E1D-7F5C-9CFC-DB381295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C215B1A-032B-BC8C-5E51-52B78F01EA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2" b="18622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3C00A3C-B4F1-4D5E-2A60-3FCFC0742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015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EPISTEL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(Nama Kitab) ?? : ?? - ??</a:t>
            </a:r>
            <a:endParaRPr kumimoji="0" lang="en-US" sz="3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Bold" panose="000008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CD6C91-8980-E5E0-0586-6F5B2AAA45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955A2CD0-9025-C61A-1B98-9C92306ABE3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1859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906A70-2FC7-3CDE-58ED-2FFBFDC51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F62C02B-5314-CEC7-6797-C2CB2FE856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0CD91C-687B-00C2-55D2-2455F68C3D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ke-?? berdiri</a:t>
            </a:r>
            <a:endParaRPr kumimoji="0" lang="id-ID" sz="2000" b="1" i="1" u="none" strike="noStrike" kern="1200" cap="none" spc="0" normalizeH="0" baseline="0" noProof="1">
              <a:ln w="0"/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B42C15-A699-3A95-A16C-D84EAC784D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7CD99B-4293-3E53-7060-89F94E42B3A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Nyanyian HKBP No. ?? : ?? -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1CDEE4C-C4F0-5889-D528-7AB41AC707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550559" y="416983"/>
            <a:ext cx="2042879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NYANYIAN JEMAAT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49712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6CFDAF-B0A2-1469-3178-19BA942D6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D4421DE-CC2B-C1F7-02F9-82FD790B65D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04CD67-ACEB-8119-5AD4-4C4E634F3F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CE779C-099A-F1CE-F81E-0D00049441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43D44-6846-ED2B-B464-A87AC39585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D958FA-A9DD-B47F-D1ED-A0549E985C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816597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6CFDAF-B0A2-1469-3178-19BA942D6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D4421DE-CC2B-C1F7-02F9-82FD790B65D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04CD67-ACEB-8119-5AD4-4C4E634F3F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CE779C-099A-F1CE-F81E-0D00049441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43D44-6846-ED2B-B464-A87AC39585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D958FA-A9DD-B47F-D1ED-A0549E985C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6097945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67CBB-8267-9715-4D73-64AB7439E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43E02C1D-AAAA-2632-42CF-629D3317412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E4E1DC-BFA3-BC1D-CEB6-C8E22FF3092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8621FA-EED7-B892-00BA-EC84627DE1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30BD74-15B4-0E02-0838-9CE4BAF0F8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FA822-6F59-485B-4EAD-4EC157811E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5420040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67CBB-8267-9715-4D73-64AB7439E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43E02C1D-AAAA-2632-42CF-629D3317412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E4E1DC-BFA3-BC1D-CEB6-C8E22FF3092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8621FA-EED7-B892-00BA-EC84627DE1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30BD74-15B4-0E02-0838-9CE4BAF0F8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FA822-6F59-485B-4EAD-4EC157811E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7324914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86C18-D914-F3F3-7925-D8F0D48BB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2D56CC4-4A1A-469A-6614-55440C6939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CFEF19-9F1D-4040-84E6-3423582E4C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073266-676E-B88D-10C0-2DF4BB4352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E1402-2FA3-9497-4119-2942FD3DF7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C1B86C-1C9A-A409-A9A4-74A26291AD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9F9D1-DA01-FF23-2180-067164B14EB8}"/>
              </a:ext>
            </a:extLst>
          </p:cNvPr>
          <p:cNvSpPr txBox="1"/>
          <p:nvPr/>
        </p:nvSpPr>
        <p:spPr>
          <a:xfrm>
            <a:off x="2212041" y="836019"/>
            <a:ext cx="4719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jemaat berdiri</a:t>
            </a:r>
            <a:endParaRPr kumimoji="0" lang="id-ID" sz="11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238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86C18-D914-F3F3-7925-D8F0D48BB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2D56CC4-4A1A-469A-6614-55440C6939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CFEF19-9F1D-4040-84E6-3423582E4C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073266-676E-B88D-10C0-2DF4BB4352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E1402-2FA3-9497-4119-2942FD3DF7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C1B86C-1C9A-A409-A9A4-74A26291AD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4222837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E21175-AD95-7580-271D-95C4E2AF7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8E2DDDD-39BE-265D-CE25-2764D61A350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F6E8DD-AB78-095A-E1C2-BE1CF6E43F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4FA8A8-35DA-6CDF-CDD5-38F1D14E3A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FDBFF4-CDF1-DDFF-17F2-526D1EBAF46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4F77AA-9044-4DD1-F762-74B64D305C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2351082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E21175-AD95-7580-271D-95C4E2AF7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8E2DDDD-39BE-265D-CE25-2764D61A350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F6E8DD-AB78-095A-E1C2-BE1CF6E43F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4FA8A8-35DA-6CDF-CDD5-38F1D14E3A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FDBFF4-CDF1-DDFF-17F2-526D1EBAF46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4F77AA-9044-4DD1-F762-74B64D305C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4243966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DE8856-2AB7-B8B7-EE99-EF934BEFE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2DB1FEE-C028-8A90-E321-0CFBCF5C64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6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D2F75F-38EA-B9CD-179C-89260F49F3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067033" cy="10895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PENGAKUAN IMAN RASULI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BE3002-F17C-01B0-1389-27FE7C6F2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C92BE527-C2D9-0A58-9847-5AA960747B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00105"/>
      </p:ext>
    </p:extLst>
  </p:cSld>
  <p:clrMapOvr>
    <a:masterClrMapping/>
  </p:clrMapOvr>
  <p:transition spd="slow">
    <p:fade thruBlk="1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905505"/>
            <a:ext cx="7924806" cy="30469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Aku percaya kepada Allah, Bapa yang mahakuasa,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Khalik langit dan bumi.</a:t>
            </a:r>
          </a:p>
        </p:txBody>
      </p:sp>
    </p:spTree>
    <p:extLst>
      <p:ext uri="{BB962C8B-B14F-4D97-AF65-F5344CB8AC3E}">
        <p14:creationId xmlns:p14="http://schemas.microsoft.com/office/powerpoint/2010/main" val="1932676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536173"/>
            <a:ext cx="7924806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Aku percaya kepada Yesus Kristus, Anak-Nya yang tunggal, Tuhan kita, yang dikandung daripada Roh Kudus,</a:t>
            </a:r>
          </a:p>
        </p:txBody>
      </p:sp>
    </p:spTree>
    <p:extLst>
      <p:ext uri="{BB962C8B-B14F-4D97-AF65-F5344CB8AC3E}">
        <p14:creationId xmlns:p14="http://schemas.microsoft.com/office/powerpoint/2010/main" val="31453821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166842"/>
            <a:ext cx="7924806" cy="45243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lahir dari anak dara Maria, Yang menderita sengsara dibawah pemerintahan Pontius Pilatus, disalibkan, mati dan dikuburkan,</a:t>
            </a:r>
          </a:p>
        </p:txBody>
      </p:sp>
    </p:spTree>
    <p:extLst>
      <p:ext uri="{BB962C8B-B14F-4D97-AF65-F5344CB8AC3E}">
        <p14:creationId xmlns:p14="http://schemas.microsoft.com/office/powerpoint/2010/main" val="2937035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536173"/>
            <a:ext cx="7924806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yang turun ke dalam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kerajaan maut, pada hari yang ketiga bangkit pula dari antara orang mati, naik ke sorga, </a:t>
            </a:r>
          </a:p>
        </p:txBody>
      </p:sp>
    </p:spTree>
    <p:extLst>
      <p:ext uri="{BB962C8B-B14F-4D97-AF65-F5344CB8AC3E}">
        <p14:creationId xmlns:p14="http://schemas.microsoft.com/office/powerpoint/2010/main" val="30398313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905505"/>
            <a:ext cx="7924806" cy="30469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duduk disebelah kanan Allah, Bapa yang Maha Kuasa, dari sana akan datang kelak</a:t>
            </a:r>
          </a:p>
        </p:txBody>
      </p:sp>
    </p:spTree>
    <p:extLst>
      <p:ext uri="{BB962C8B-B14F-4D97-AF65-F5344CB8AC3E}">
        <p14:creationId xmlns:p14="http://schemas.microsoft.com/office/powerpoint/2010/main" val="42945411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536173"/>
            <a:ext cx="7924806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untuk menghakimi orang yang hidup dan yang mati.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Aku percaya kepada Roh Kudus, </a:t>
            </a:r>
          </a:p>
        </p:txBody>
      </p:sp>
    </p:spTree>
    <p:extLst>
      <p:ext uri="{BB962C8B-B14F-4D97-AF65-F5344CB8AC3E}">
        <p14:creationId xmlns:p14="http://schemas.microsoft.com/office/powerpoint/2010/main" val="4955477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536173"/>
            <a:ext cx="7924806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dan adanya satu Gereja yang Kudus; persekutuan orang kudus, Pengampunan dosa, </a:t>
            </a:r>
          </a:p>
        </p:txBody>
      </p:sp>
    </p:spTree>
    <p:extLst>
      <p:ext uri="{BB962C8B-B14F-4D97-AF65-F5344CB8AC3E}">
        <p14:creationId xmlns:p14="http://schemas.microsoft.com/office/powerpoint/2010/main" val="31050496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905505"/>
            <a:ext cx="7924806" cy="30469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Kebangkitan daging, Dan hidup yang kekal.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Amin.</a:t>
            </a:r>
          </a:p>
        </p:txBody>
      </p:sp>
    </p:spTree>
    <p:extLst>
      <p:ext uri="{BB962C8B-B14F-4D97-AF65-F5344CB8AC3E}">
        <p14:creationId xmlns:p14="http://schemas.microsoft.com/office/powerpoint/2010/main" val="40323979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39E014-DACE-A66F-D821-219ED1E2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7A4032-04B4-86D3-DEB1-5620533FF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64745" y="2884235"/>
            <a:ext cx="5014514" cy="1089529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JEMAAT</a:t>
            </a:r>
            <a:b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DUDUK KEMBALI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8D1E1A-4D6A-4224-B317-16D94D77FF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200042" y="2295494"/>
            <a:ext cx="743915" cy="4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9862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65730-FEA3-91FD-6D35-57A9629CA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BFF9F6-8DE9-286F-5CD3-ED09A60847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153701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KOOR: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(NAMA KOOR)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6933E5-7215-987E-CA5D-D9D4319BA5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146060AE-BAFA-6BAD-8A7F-E601314CD10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  <p:pic>
        <p:nvPicPr>
          <p:cNvPr id="2" name="Picture 2" descr="50.000+ Gambar Paduan Suara Gereja &amp; Gereja Gratis - Pixabay">
            <a:extLst>
              <a:ext uri="{FF2B5EF4-FFF2-40B4-BE49-F238E27FC236}">
                <a16:creationId xmlns:a16="http://schemas.microsoft.com/office/drawing/2014/main" id="{981CE530-D0BF-9C16-0B31-26DCA5362EE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9" b="28908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325243"/>
      </p:ext>
    </p:extLst>
  </p:cSld>
  <p:clrMapOvr>
    <a:masterClrMapping/>
  </p:clrMapOvr>
  <p:transition spd="slow">
    <p:fade thruBlk="1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4061D-EA92-02AE-2951-8350CCDD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7BECB0-A0E9-43D6-620E-CD35E6B4D1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" t="18110" b="19305"/>
          <a:stretch/>
        </p:blipFill>
        <p:spPr>
          <a:xfrm>
            <a:off x="0" y="3039033"/>
            <a:ext cx="9144000" cy="38189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0C28B5-675C-A44B-91C4-36BA1F4C86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2456122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WARTA</a:t>
            </a:r>
            <a:b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JEMAAT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58B124-A899-1C1E-09F6-474FF1DECF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E76ED669-86EF-8E07-28AB-85743ADB083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79326"/>
      </p:ext>
    </p:extLst>
  </p:cSld>
  <p:clrMapOvr>
    <a:masterClrMapping/>
  </p:clrMapOvr>
  <p:transition spd="slow">
    <p:fade thruBlk="1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445FA-1421-96DD-8D02-E0FBB594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E62F91-E8C7-27D5-4965-1425E4D54C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CCF8786-435C-3635-EB20-55734E561FDC}"/>
              </a:ext>
            </a:extLst>
          </p:cNvPr>
          <p:cNvSpPr/>
          <p:nvPr/>
        </p:nvSpPr>
        <p:spPr>
          <a:xfrm>
            <a:off x="779929" y="2232213"/>
            <a:ext cx="7584142" cy="1927412"/>
          </a:xfrm>
          <a:prstGeom prst="roundRect">
            <a:avLst>
              <a:gd name="adj" fmla="val 3011"/>
            </a:avLst>
          </a:prstGeom>
          <a:solidFill>
            <a:schemeClr val="bg1">
              <a:alpha val="70000"/>
            </a:schemeClr>
          </a:solidFill>
          <a:ln w="38100">
            <a:solidFill>
              <a:schemeClr val="tx1">
                <a:alpha val="36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6AAE9-15EA-8A2F-3E4D-42B8C94A10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50164" y="2438418"/>
            <a:ext cx="264367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chemeClr val="tx1"/>
                </a:solidFill>
                <a:latin typeface="Montserrat" panose="00000500000000000000" pitchFamily="2" charset="0"/>
              </a:rPr>
              <a:t>NAMA MINGGU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63F98A-82D9-6D20-EE91-F06CA03B1612}"/>
              </a:ext>
            </a:extLst>
          </p:cNvPr>
          <p:cNvSpPr txBox="1"/>
          <p:nvPr/>
        </p:nvSpPr>
        <p:spPr>
          <a:xfrm>
            <a:off x="1819484" y="2900083"/>
            <a:ext cx="5505033" cy="113877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</a:rPr>
              <a:t>Nama </a:t>
            </a:r>
            <a:r>
              <a:rPr lang="id-ID" sz="2000" noProof="1">
                <a:solidFill>
                  <a:prstClr val="black"/>
                </a:solidFill>
                <a:latin typeface="Montserrat Medium" panose="00000600000000000000" pitchFamily="2" charset="0"/>
              </a:rPr>
              <a:t>minggu kita hari ini adalah:</a:t>
            </a:r>
            <a:endParaRPr lang="id-ID" sz="2800" noProof="1">
              <a:solidFill>
                <a:prstClr val="black"/>
              </a:solidFill>
              <a:latin typeface="Montserrat Medium" panose="000006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</a:rPr>
              <a:t>Minggu (Tulis Nama Minggu)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+mn-cs"/>
              </a:rPr>
              <a:t>Tulis keterangan Nama Minggu di sini.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96FA36-AE23-AD82-3C54-B3B8B1E2798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3722" y="371569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+mn-cs"/>
              </a:rPr>
              <a:t>&lt;&lt; Jika keterangan Nama Minggu tidak ada, hapus saja baris tersebut.</a:t>
            </a:r>
          </a:p>
        </p:txBody>
      </p:sp>
    </p:spTree>
    <p:extLst>
      <p:ext uri="{BB962C8B-B14F-4D97-AF65-F5344CB8AC3E}">
        <p14:creationId xmlns:p14="http://schemas.microsoft.com/office/powerpoint/2010/main" val="3578597866"/>
      </p:ext>
    </p:extLst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143001" y="-1143000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10" y="4462648"/>
            <a:ext cx="5968301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5662977"/>
            <a:ext cx="48542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hari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Jemaat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51CBDA-9FE0-611A-F799-FD9DE6279D1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9FC930-C321-E833-73A9-D8F41D3660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BERITA ANAK LAHIR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64776-FBFB-B0E1-9A3A-00F1EC514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482FE79-7FAB-7206-9A4E-3B942E8FB04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t="25138" r="36186" b="8707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69CF11-CE83-C040-63D5-D11CE07639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142999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9E1F55-9E04-8367-EA4E-7261003329E6}"/>
              </a:ext>
            </a:extLst>
          </p:cNvPr>
          <p:cNvSpPr>
            <a:spLocks noChangeAspect="1"/>
          </p:cNvSpPr>
          <p:nvPr/>
        </p:nvSpPr>
        <p:spPr>
          <a:xfrm>
            <a:off x="592555" y="1424962"/>
            <a:ext cx="4562075" cy="303768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BCBA1F-1CBB-318F-F7C6-28A7A9CEC8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7713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BERITA PERNIKAHAN: PENGUMUMAN PERTAMA/KEDUA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12E02C-A185-8C5F-EF71-22AC261FAA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5D01F7-7888-00DA-4B94-E029EE0707A8}"/>
              </a:ext>
            </a:extLst>
          </p:cNvPr>
          <p:cNvSpPr txBox="1"/>
          <p:nvPr/>
        </p:nvSpPr>
        <p:spPr>
          <a:xfrm>
            <a:off x="504810" y="4462648"/>
            <a:ext cx="558358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24834A-B8C0-5F92-1715-8473508B16F4}"/>
              </a:ext>
            </a:extLst>
          </p:cNvPr>
          <p:cNvSpPr txBox="1"/>
          <p:nvPr/>
        </p:nvSpPr>
        <p:spPr>
          <a:xfrm>
            <a:off x="504809" y="5662977"/>
            <a:ext cx="66111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Pemberkatan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hari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Montserrat SemiBold" panose="00000700000000000000" pitchFamily="2" charset="0"/>
              </a:rPr>
              <a:t>Di </a:t>
            </a:r>
            <a:r>
              <a:rPr lang="en-US" sz="2400" dirty="0" err="1">
                <a:solidFill>
                  <a:prstClr val="white"/>
                </a:solidFill>
                <a:latin typeface="Montserrat SemiBold" panose="00000700000000000000" pitchFamily="2" charset="0"/>
              </a:rPr>
              <a:t>Gereja</a:t>
            </a:r>
            <a:r>
              <a:rPr lang="en-US" sz="2400" dirty="0">
                <a:solidFill>
                  <a:prstClr val="white"/>
                </a:solidFill>
                <a:latin typeface="Montserrat SemiBold" panose="00000700000000000000" pitchFamily="2" charset="0"/>
              </a:rPr>
              <a:t> ???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11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7D0F1-95EC-6A12-B2CF-221B1C3BD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rtistic Black Floral - HD Wallpaper by Laxmonaut">
            <a:extLst>
              <a:ext uri="{FF2B5EF4-FFF2-40B4-BE49-F238E27FC236}">
                <a16:creationId xmlns:a16="http://schemas.microsoft.com/office/drawing/2014/main" id="{DAACD834-1E64-7517-CA31-C7F142682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1595C9-251E-5E1D-547A-0827E5199B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 flipH="1">
            <a:off x="1142999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B1D10A-EC4C-C646-24A1-AB57FB39D642}"/>
              </a:ext>
            </a:extLst>
          </p:cNvPr>
          <p:cNvSpPr/>
          <p:nvPr/>
        </p:nvSpPr>
        <p:spPr>
          <a:xfrm>
            <a:off x="592556" y="1424962"/>
            <a:ext cx="2516493" cy="344460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4B3294-7E76-D3E4-7627-6E0A4EE943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2645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BERITA DUKACITA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D43DED-5ABA-4E44-930A-4E55CED420F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10" y="5016646"/>
            <a:ext cx="5626861" cy="64633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Nama Yang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Meninggal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503DC6-A54C-528D-A0C7-1A321BAAD6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5662977"/>
            <a:ext cx="66255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Meninggal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pada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hari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Umur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Tahun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, Sektor ???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1CA00-4BAE-C95A-DF53-CA9B212205D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7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3DECBE-1C0A-5973-17AE-12590E91148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18B84C-3C4E-7540-568A-90A1872AF93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2433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JEMAAT PINDAH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468D98-217B-699D-1EA5-7908F03D7E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10" y="4462648"/>
            <a:ext cx="558358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Kel. 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60A127-4833-E9C2-FBDA-87E32A1F299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5662977"/>
            <a:ext cx="3525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Pindah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ke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Gereja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6" t="15058" r="19339" b="13004"/>
          <a:stretch/>
        </p:blipFill>
        <p:spPr bwMode="auto">
          <a:xfrm>
            <a:off x="1" y="-1"/>
            <a:ext cx="914399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B55E1D-824F-89B9-9BE1-124CEE96760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FA2387-36DE-B547-A076-C4EA5E31DEE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3554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ANGGOTA JEMAAT BARU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DD043F-B933-A27F-9BAD-9E0B5BEFF2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10" y="4462648"/>
            <a:ext cx="558358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Kel. 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D62AE1-3DA6-F8F8-CBD4-606E69C56F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5662977"/>
            <a:ext cx="30780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Dari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Gereja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Jemaat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</a:t>
            </a:r>
          </a:p>
        </p:txBody>
      </p:sp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Dewan Koinonia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467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Dewan Marturia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790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Dewan Diakonia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24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noProof="1">
                <a:ln w="0"/>
                <a:solidFill>
                  <a:prstClr val="black"/>
                </a:solidFill>
                <a:latin typeface="Montserrat Bold" panose="00000800000000000000" pitchFamily="2" charset="0"/>
              </a:rPr>
              <a:t>Kesekretariatan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155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noProof="1">
                <a:ln w="0"/>
                <a:solidFill>
                  <a:prstClr val="black"/>
                </a:solidFill>
                <a:latin typeface="Montserrat Bold" panose="00000800000000000000" pitchFamily="2" charset="0"/>
              </a:rPr>
              <a:t>Pelayanan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503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7DDC83-C957-E91B-95E8-D43980B4A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E707160-7A07-2802-34EF-B541F9FD41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200042" y="2295494"/>
            <a:ext cx="743915" cy="4904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7611BF-48A8-AF41-E848-4D079025C237}"/>
              </a:ext>
            </a:extLst>
          </p:cNvPr>
          <p:cNvSpPr txBox="1"/>
          <p:nvPr/>
        </p:nvSpPr>
        <p:spPr>
          <a:xfrm>
            <a:off x="1365834" y="3351176"/>
            <a:ext cx="6412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www.hkbpjtn.web.id/warta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89EEE5-2B77-29A4-75F5-B0231B079D78}"/>
              </a:ext>
            </a:extLst>
          </p:cNvPr>
          <p:cNvSpPr txBox="1"/>
          <p:nvPr/>
        </p:nvSpPr>
        <p:spPr>
          <a:xfrm>
            <a:off x="598045" y="2860492"/>
            <a:ext cx="7947910" cy="4906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lain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dapat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baca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pada: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26997"/>
      </p:ext>
    </p:extLst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040417-7804-7644-8F66-CEF602A09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47D259E-5CCF-215E-3292-931C774C25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153701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KOOR: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(NAMA KOOR)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69A52E-4F59-75D3-214F-ABB76E2E03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94F1BA48-FB6C-CE70-0488-274AE2436A0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  <p:pic>
        <p:nvPicPr>
          <p:cNvPr id="2" name="Picture 2" descr="50.000+ Gambar Paduan Suara Gereja &amp; Gereja Gratis - Pixabay">
            <a:extLst>
              <a:ext uri="{FF2B5EF4-FFF2-40B4-BE49-F238E27FC236}">
                <a16:creationId xmlns:a16="http://schemas.microsoft.com/office/drawing/2014/main" id="{964494B5-AD23-1F76-58EB-4C119CC2E24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9" b="28908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726252"/>
      </p:ext>
    </p:extLst>
  </p:cSld>
  <p:clrMapOvr>
    <a:masterClrMapping/>
  </p:clrMapOvr>
  <p:transition spd="slow">
    <p:fade thruBlk="1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959CD5-9652-885C-71DA-C215A10DE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0E31E88-FA94-4899-AC82-CBD536AA54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D0AC0D-05CB-6B9E-FA1D-20564B106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mengumpulkan Persembahan 1a dan 1b</a:t>
            </a:r>
            <a:endParaRPr kumimoji="0" lang="id-ID" sz="2000" b="1" i="1" u="none" strike="noStrike" kern="1200" cap="none" spc="0" normalizeH="0" baseline="0" noProof="1">
              <a:ln w="0"/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BCA927-4F6F-88F4-1FE1-E44AAE6059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2F7F66-0B4C-A349-E8EE-440E34AA3A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Nyanyian HKBP No.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6FE3BF8-40A3-AA0F-CEEE-3B32DAED2D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550559" y="416983"/>
            <a:ext cx="2042879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NYANYIAN JEMAAT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4555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7891E-C3FC-8AEA-C437-4120C7CD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8D13805-D739-5F87-E0CD-BA0F6E559C4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2E662E-E120-4349-58AF-0D369703D6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EE3A41-791E-4E01-7872-556FCB2FFE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10BBD-AEFB-B2B5-BBB5-DF65881270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98290-1038-30E0-1F1B-3BA78D062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3D454-DA50-B821-49D9-C6F019D51E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684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7891E-C3FC-8AEA-C437-4120C7CD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8D13805-D739-5F87-E0CD-BA0F6E559C4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2E662E-E120-4349-58AF-0D369703D6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EE3A41-791E-4E01-7872-556FCB2FFE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10BBD-AEFB-B2B5-BBB5-DF65881270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98290-1038-30E0-1F1B-3BA78D062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3D454-DA50-B821-49D9-C6F019D51E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6582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2D5D2-FEAA-F9BD-3152-5E18EA127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9EEF71B-88D1-1F10-6626-7DBFFB5ABF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BEFD13-2B65-FE7D-AE2D-3CD81BE830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3BBDA1-4495-5279-9765-1C607080D2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842A6-A695-BDF1-DC04-0C31A8D9BD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72F12-E2F3-A581-B456-0A3731F3C4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061D0-9FAA-546D-5F12-9657BE48B1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246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2D5D2-FEAA-F9BD-3152-5E18EA127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9EEF71B-88D1-1F10-6626-7DBFFB5ABF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BEFD13-2B65-FE7D-AE2D-3CD81BE830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3BBDA1-4495-5279-9765-1C607080D2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842A6-A695-BDF1-DC04-0C31A8D9BD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72F12-E2F3-A581-B456-0A3731F3C4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061D0-9FAA-546D-5F12-9657BE48B1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5059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5BCB1-8EEC-D2F3-113F-6B5A414E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2E956E9-BE07-C2B1-A1BE-962130F849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7D7794-CB68-C06A-FFC7-F1D2D84EF2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62654-A4A7-24C2-6590-DAC8ACB9A9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6510B-66FD-A9AA-E08B-0F33D9D606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EC3F3-92ED-F611-60A0-45BE788241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B7679-7B74-BC3B-C8F3-9427C4FD85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596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5BCB1-8EEC-D2F3-113F-6B5A414E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2E956E9-BE07-C2B1-A1BE-962130F849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7D7794-CB68-C06A-FFC7-F1D2D84EF2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62654-A4A7-24C2-6590-DAC8ACB9A9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6510B-66FD-A9AA-E08B-0F33D9D606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EC3F3-92ED-F611-60A0-45BE788241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B7679-7B74-BC3B-C8F3-9427C4FD85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050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76196-2ABD-17A5-6501-93A0B8ED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568F13-72B6-617B-B6A7-C06138AE5E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842CF7-1E02-AE07-D415-EF1029C5D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0902E-FF57-5435-78AD-40990BC952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A724C-AA50-6F65-27AC-83C4BBA691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96CD2-B851-3DB6-0BEE-7667C03E80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E7D8F-0249-B4E2-E653-C9838FE83B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459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76196-2ABD-17A5-6501-93A0B8ED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568F13-72B6-617B-B6A7-C06138AE5E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842CF7-1E02-AE07-D415-EF1029C5D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0902E-FF57-5435-78AD-40990BC952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A724C-AA50-6F65-27AC-83C4BBA691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96CD2-B851-3DB6-0BEE-7667C03E80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E7D8F-0249-B4E2-E653-C9838FE83B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2382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6FF8E-04A3-63DC-8F43-E203EF1F2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064DD69-61D3-442B-5069-9C946AF5C42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1420E3-0291-BF6C-C1E4-D2C285ED0A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46F9BE-C36A-8296-2AEC-7CEC802520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IBADAH MINGGU HKBP JATINEGARA</a:t>
            </a:r>
            <a:endParaRPr kumimoji="0" lang="id-ID" sz="1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5BB01-782C-721F-AB70-DA779132127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HANYA MUSIK</a:t>
            </a:r>
            <a:endParaRPr kumimoji="0" lang="id-ID" sz="4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2CF65F38-86D7-63FA-C4DD-787B313108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F1DBA1-62CD-2AED-686C-E76C3989E09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CCBA06-937F-C2EF-499A-44354E864CE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04D428-F258-96EE-D10A-A2569DB1073C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3FEFF5E-355F-0292-18F3-FE6E0F79F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C114093-93EC-FD06-CEED-0A3940242F53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2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</a:t>
              </a:r>
              <a:r>
                <a:rPr kumimoji="0" lang="en-US" sz="1100" b="1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A</a:t>
              </a:r>
              <a:endParaRPr kumimoji="0" lang="id-ID" sz="11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4768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7891E-C3FC-8AEA-C437-4120C7CD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8D13805-D739-5F87-E0CD-BA0F6E559C4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2E662E-E120-4349-58AF-0D369703D6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EE3A41-791E-4E01-7872-556FCB2FFE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10BBD-AEFB-B2B5-BBB5-DF65881270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98290-1038-30E0-1F1B-3BA78D062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3D454-DA50-B821-49D9-C6F019D51E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767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7891E-C3FC-8AEA-C437-4120C7CD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8D13805-D739-5F87-E0CD-BA0F6E559C4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2E662E-E120-4349-58AF-0D369703D6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EE3A41-791E-4E01-7872-556FCB2FFE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10BBD-AEFB-B2B5-BBB5-DF65881270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98290-1038-30E0-1F1B-3BA78D062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3D454-DA50-B821-49D9-C6F019D51E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9826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2D5D2-FEAA-F9BD-3152-5E18EA127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9EEF71B-88D1-1F10-6626-7DBFFB5ABF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BEFD13-2B65-FE7D-AE2D-3CD81BE830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3BBDA1-4495-5279-9765-1C607080D2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842A6-A695-BDF1-DC04-0C31A8D9BD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72F12-E2F3-A581-B456-0A3731F3C4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061D0-9FAA-546D-5F12-9657BE48B1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1903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2D5D2-FEAA-F9BD-3152-5E18EA127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9EEF71B-88D1-1F10-6626-7DBFFB5ABF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BEFD13-2B65-FE7D-AE2D-3CD81BE830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3BBDA1-4495-5279-9765-1C607080D2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842A6-A695-BDF1-DC04-0C31A8D9BD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72F12-E2F3-A581-B456-0A3731F3C4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061D0-9FAA-546D-5F12-9657BE48B1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259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5BCB1-8EEC-D2F3-113F-6B5A414E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2E956E9-BE07-C2B1-A1BE-962130F849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7D7794-CB68-C06A-FFC7-F1D2D84EF2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38453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62654-A4A7-24C2-6590-DAC8ACB9A9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6510B-66FD-A9AA-E08B-0F33D9D606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EC3F3-92ED-F611-60A0-45BE788241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B7679-7B74-BC3B-C8F3-9427C4FD85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41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5BCB1-8EEC-D2F3-113F-6B5A414E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2E956E9-BE07-C2B1-A1BE-962130F849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7D7794-CB68-C06A-FFC7-F1D2D84EF2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38453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62654-A4A7-24C2-6590-DAC8ACB9A9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6510B-66FD-A9AA-E08B-0F33D9D606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EC3F3-92ED-F611-60A0-45BE788241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B7679-7B74-BC3B-C8F3-9427C4FD85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8068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76196-2ABD-17A5-6501-93A0B8ED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568F13-72B6-617B-B6A7-C06138AE5E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842CF7-1E02-AE07-D415-EF1029C5D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0902E-FF57-5435-78AD-40990BC952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A724C-AA50-6F65-27AC-83C4BBA691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96CD2-B851-3DB6-0BEE-7667C03E80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E7D8F-0249-B4E2-E653-C9838FE83B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7301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76196-2ABD-17A5-6501-93A0B8ED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568F13-72B6-617B-B6A7-C06138AE5E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842CF7-1E02-AE07-D415-EF1029C5D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0902E-FF57-5435-78AD-40990BC952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A724C-AA50-6F65-27AC-83C4BBA691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96CD2-B851-3DB6-0BEE-7667C03E80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E7D8F-0249-B4E2-E653-C9838FE83B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2041" y="836019"/>
            <a:ext cx="47199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mengumpulkan Persembahan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4030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6FF8E-04A3-63DC-8F43-E203EF1F2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064DD69-61D3-442B-5069-9C946AF5C42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1420E3-0291-BF6C-C1E4-D2C285ED0A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46F9BE-C36A-8296-2AEC-7CEC802520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IBADAH MINGGU HKBP JATINEGARA</a:t>
            </a:r>
            <a:endParaRPr kumimoji="0" lang="id-ID" sz="1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5BB01-782C-721F-AB70-DA779132127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HANYA MUSIK</a:t>
            </a:r>
            <a:endParaRPr kumimoji="0" lang="id-ID" sz="4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2CF65F38-86D7-63FA-C4DD-787B313108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F1DBA1-62CD-2AED-686C-E76C3989E09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CCBA06-937F-C2EF-499A-44354E864CE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04D428-F258-96EE-D10A-A2569DB1073C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3FEFF5E-355F-0292-18F3-FE6E0F79F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C114093-93EC-FD06-CEED-0A3940242F53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2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</a:t>
              </a:r>
              <a:r>
                <a:rPr kumimoji="0" lang="en-US" sz="1100" b="1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A</a:t>
              </a:r>
              <a:endParaRPr kumimoji="0" lang="id-ID" sz="11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10803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4CA404-F051-5A5F-9AE0-77F40FFB8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DDA95CF-130B-EEDD-4CF6-E6569122D6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2" b="18622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5725D3-EDF6-DC16-7921-44EB48BD79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015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KHOTBAH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(Nama Kitab) ?? : ?? - ??</a:t>
            </a:r>
            <a:endParaRPr kumimoji="0" lang="en-US" sz="3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Bold" panose="000008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86E17A-6B51-F225-38E0-7500D29DE6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DB1CB7B6-A3B9-D4F8-A9AD-C79C7CF93AA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CB20E9-DAE2-BF93-5C00-65910751959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2294612"/>
            <a:ext cx="4956806" cy="3416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Oleh </a:t>
            </a:r>
            <a:r>
              <a:rPr kumimoji="0" lang="en-US" sz="1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Pdt. (sebut nama pendeta &amp; gelar)</a:t>
            </a:r>
            <a:endParaRPr kumimoji="0" lang="en-US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291593"/>
      </p:ext>
    </p:extLst>
  </p:cSld>
  <p:clrMapOvr>
    <a:masterClrMapping/>
  </p:clrMapOvr>
  <p:transition spd="slow">
    <p:fade thruBlk="1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1CDB9E-7B8E-E9C0-F7EA-F7A1F582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A26CCF4-8D0A-CE81-1663-976B5D54ED0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5C741B-27D1-8538-8955-BA9F57CB00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AC88C7-2EDD-E9C0-04DA-EB130A02BD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(Nama Kitab)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6BCBB-A0C4-962C-8D90-C5DBCEC8033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66473" y="6156032"/>
            <a:ext cx="154721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KHOTBAH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A31022-D23D-B3D0-E24F-1484101D1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306830"/>
            <a:ext cx="8441734" cy="48320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kumimoji="0" lang="en-US" sz="44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Judul perikop (jika ada)</a:t>
            </a:r>
            <a:endParaRPr kumimoji="0" lang="en-US" sz="4400" b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 labore et dolore magna aliqua</a:t>
            </a:r>
            <a:endParaRPr kumimoji="0" lang="en-US" sz="4400" b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559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1CDB9E-7B8E-E9C0-F7EA-F7A1F582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A26CCF4-8D0A-CE81-1663-976B5D54ED0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5C741B-27D1-8538-8955-BA9F57CB00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AC88C7-2EDD-E9C0-04DA-EB130A02BD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(Nama Kitab)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6BCBB-A0C4-962C-8D90-C5DBCEC8033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66473" y="6156032"/>
            <a:ext cx="154721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KHOTBAH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A31022-D23D-B3D0-E24F-1484101D1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645384"/>
            <a:ext cx="8441734" cy="41549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 labore et dolore magna aliqua</a:t>
            </a:r>
            <a:endParaRPr kumimoji="0" lang="en-US" sz="4400" b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573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271258-9D21-AA1F-05B0-3DB604426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FF542DB-05EE-E921-EBBF-88F7972F40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2" b="18622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554148-1DB9-D9A3-FCE4-68A559CE4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015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KHOTBAH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(Nama Kitab) ?? : ?? - ??</a:t>
            </a:r>
            <a:endParaRPr kumimoji="0" lang="en-US" sz="3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Bold" panose="000008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8BE3FD-3689-CFE6-5122-45C6178BF5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F0B3A6B9-34B2-B9AB-4973-F3424AC326A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7047C3-E734-0991-7DA7-8529F04CECD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2294612"/>
            <a:ext cx="4956806" cy="3416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Oleh </a:t>
            </a:r>
            <a:r>
              <a:rPr kumimoji="0" lang="en-US" sz="1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Pdt. (sebut nama pendeta &amp; gelar)</a:t>
            </a:r>
            <a:endParaRPr kumimoji="0" lang="en-US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042285"/>
      </p:ext>
    </p:extLst>
  </p:cSld>
  <p:clrMapOvr>
    <a:masterClrMapping/>
  </p:clrMapOvr>
  <p:transition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21BCF6-9D2D-20C6-EA5C-BAE696523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B4E61C72-ADAF-696E-E285-38F8311EDB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0DB118-C2C8-0572-7DAE-A2DD1AF425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mengumpulkan Persembahan 2</a:t>
            </a:r>
            <a:endParaRPr kumimoji="0" lang="id-ID" sz="2000" b="1" i="1" u="none" strike="noStrike" kern="1200" cap="none" spc="0" normalizeH="0" baseline="0" noProof="1">
              <a:ln w="0"/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FCBF3F-543E-C5A8-54DE-29F99ED1B6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F46DF-A7A6-3743-E308-175A7035FE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Nyanyian HKBP No.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9A59444-609D-F1D6-F188-EC061AF2C5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550559" y="416983"/>
            <a:ext cx="2042879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NYANYIAN JEMAAT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91964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71DAC-89F2-D57C-24F1-4A03D0B65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22B8E9C-A480-809E-CC94-3B3E9919789C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8AB9C0-805B-17D5-AF32-9ED651A8E4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B70720-80EA-4A42-7996-A2F8A96E1F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BFB334-C4CF-5F75-D896-5E5111F87B2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058712-3FEA-9789-8E1A-2129E4DD71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9563E1-BE90-ED6A-3F92-429ABD102A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374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71DAC-89F2-D57C-24F1-4A03D0B65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22B8E9C-A480-809E-CC94-3B3E9919789C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8AB9C0-805B-17D5-AF32-9ED651A8E4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B70720-80EA-4A42-7996-A2F8A96E1F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BFB334-C4CF-5F75-D896-5E5111F87B2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058712-3FEA-9789-8E1A-2129E4DD71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9563E1-BE90-ED6A-3F92-429ABD102A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0015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CF84C6-0173-ED09-FFDF-48483133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C01EA47-E487-20BD-DD07-0883953F0BB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4A4BE1-E877-A672-ACC8-B0CB4829BE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895A0-D40A-C0B6-922A-002811AEE5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4E97BF-3AB1-5CC8-6C0E-3CCAF4A195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0163DB-5F1C-8738-D95E-53CACAD940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344D0B-A479-0816-A7E7-9C82117778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9689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CF84C6-0173-ED09-FFDF-48483133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C01EA47-E487-20BD-DD07-0883953F0BB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4A4BE1-E877-A672-ACC8-B0CB4829BE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895A0-D40A-C0B6-922A-002811AEE5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4E97BF-3AB1-5CC8-6C0E-3CCAF4A195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0163DB-5F1C-8738-D95E-53CACAD940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344D0B-A479-0816-A7E7-9C82117778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0616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3953CF-EF84-C7E5-4D6E-1F3DA70D5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38F0FA2-3376-0660-5508-710E5B1AE7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0F64F0-281A-5CE1-95C0-2EE13EB612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949F56-E365-DBEF-89E5-14132C6E49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6EE6F1-8D25-5B5A-B883-8E162C7062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A43059-E67C-C57D-AB42-979D5B4156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5FF70-BBE6-9478-AA36-B03723230C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880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3953CF-EF84-C7E5-4D6E-1F3DA70D5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38F0FA2-3376-0660-5508-710E5B1AE7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0F64F0-281A-5CE1-95C0-2EE13EB612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949F56-E365-DBEF-89E5-14132C6E49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6EE6F1-8D25-5B5A-B883-8E162C7062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A43059-E67C-C57D-AB42-979D5B4156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5FF70-BBE6-9478-AA36-B03723230C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4796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E9403-19C5-4174-930F-6D0B0034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391ED07-8FC9-3462-2486-3E341A4E374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206BE7-0D2F-7F2F-B27E-B1AC936CF6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2969A1-47C9-5A94-AB0F-6D9408B2E8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F2135-02FA-D4FA-74DB-572C713A4C7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163CB8-A54E-F6A8-9467-F6168EC46C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23B05-AB5C-98C5-1CD4-83EA5EC5DB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313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E9403-19C5-4174-930F-6D0B0034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391ED07-8FC9-3462-2486-3E341A4E374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206BE7-0D2F-7F2F-B27E-B1AC936CF6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2969A1-47C9-5A94-AB0F-6D9408B2E8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F2135-02FA-D4FA-74DB-572C713A4C7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163CB8-A54E-F6A8-9467-F6168EC46C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23B05-AB5C-98C5-1CD4-83EA5EC5DB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9557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C1B774-33C7-0981-9D84-D4D748C65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4EA43F0-3C12-CB7C-D680-01589752FDF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2DC5D6-5539-6051-FCA6-C0F0459AB0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579758-0B54-7C31-CE35-9016D04197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IBADAH MINGGU HKBP JATINEGARA</a:t>
            </a:r>
            <a:endParaRPr kumimoji="0" lang="id-ID" sz="1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E89B07-F892-332D-8570-BFEF8EA0B7F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HANYA MUSIK</a:t>
            </a:r>
            <a:endParaRPr kumimoji="0" lang="id-ID" sz="4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3901A9C3-D2BE-28B7-3988-03578BFBC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E63AB0-8346-B3D6-9D31-AFC19AFE532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C895B2-DD25-6891-FBD9-09BA418A1F7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B17FAD-EE26-6440-6B2C-A5D3DB5197A6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F1C3D62-398A-B67D-C466-F73E8448A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70452D-D89E-171C-8BE4-C82EC508E931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2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</a:t>
              </a:r>
              <a:r>
                <a:rPr kumimoji="0" lang="en-US" sz="1100" b="1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A</a:t>
              </a:r>
              <a:endParaRPr kumimoji="0" lang="id-ID" sz="11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9692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57391-F6FE-15CF-E9CF-04D9DBCE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BF3AAF9-5C59-89CE-1CED-D3A5D637C43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9B5395-7C4F-668D-1991-91EB91A6C9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396965-A0BF-7B30-7605-8463F51289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91D58D-FE60-86D5-8681-37DDDAD93DD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D31E1-5EF3-56EA-663A-0A39053FBD9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81B8BE-AA11-AC80-D75F-E9EEBADE96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504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57391-F6FE-15CF-E9CF-04D9DBCE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BF3AAF9-5C59-89CE-1CED-D3A5D637C43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9B5395-7C4F-668D-1991-91EB91A6C9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396965-A0BF-7B30-7605-8463F51289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91D58D-FE60-86D5-8681-37DDDAD93DD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D31E1-5EF3-56EA-663A-0A39053FBD9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81B8BE-AA11-AC80-D75F-E9EEBADE96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8211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4E20A-F8E7-8B59-99D3-7DD2836F8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B2B949C-DCD6-EDED-AAD7-FFBD0ABB7BE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73FFFE-013B-48E8-CF98-131A91C1FD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59FDEE-1A6B-7BD9-11C7-F37BB1AC4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5B126E-AB5D-0B09-5BB4-F12EBE6F69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20B0DC-35BD-AD18-D58A-956FDBA525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A16226-FFB7-638F-BFC2-3A15707D013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4079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4E20A-F8E7-8B59-99D3-7DD2836F8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B2B949C-DCD6-EDED-AAD7-FFBD0ABB7BE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73FFFE-013B-48E8-CF98-131A91C1FD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59FDEE-1A6B-7BD9-11C7-F37BB1AC4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5B126E-AB5D-0B09-5BB4-F12EBE6F69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20B0DC-35BD-AD18-D58A-956FDBA525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A16226-FFB7-638F-BFC2-3A15707D013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4234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B72450-AED6-EC05-ED8D-B231F312B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8D99855-E5FD-680F-AB39-2E4574D2DD4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34B617-72F5-110A-2EB1-E304D0D527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38453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92EE0A-9BF3-24E3-B13C-FBE194BC67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027562-990B-18EC-19C2-BBBDAB0BA7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061D9C-CC43-1CDE-C33E-CD4CBE606B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43B47-FE5B-2DEE-D73A-89E83F5D3A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714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B72450-AED6-EC05-ED8D-B231F312B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8D99855-E5FD-680F-AB39-2E4574D2DD4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34B617-72F5-110A-2EB1-E304D0D527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38453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92EE0A-9BF3-24E3-B13C-FBE194BC67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027562-990B-18EC-19C2-BBBDAB0BA7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061D9C-CC43-1CDE-C33E-CD4CBE606B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43B47-FE5B-2DEE-D73A-89E83F5D3A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5583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E6CB7-8AC7-5B64-CF8B-DD1ECDC5B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2C10C5-FC6A-33C0-E21C-F4EE2DEBAF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733FF1-BC44-10B7-DC07-97F51ACE67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089ED2-77EF-4369-0C84-0A98CDDFD5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A0528-2F98-292D-FEC7-90E65C9F74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81E9BD-93A5-C5B2-0414-10DF791394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18918D-FF2D-F524-9BF1-350D13E78A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5608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E6CB7-8AC7-5B64-CF8B-DD1ECDC5B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2C10C5-FC6A-33C0-E21C-F4EE2DEBAF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733FF1-BC44-10B7-DC07-97F51ACE67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089ED2-77EF-4369-0C84-0A98CDDFD5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Judul Lagu Nyanyian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A0528-2F98-292D-FEC7-90E65C9F74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0545" y="6156032"/>
            <a:ext cx="2363147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81E9BD-93A5-C5B2-0414-10DF791394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18918D-FF2D-F524-9BF1-350D13E78A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6782" y="836019"/>
            <a:ext cx="36904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mengumpulkan Persembahan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418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7A476F-ACEA-D952-781A-997F9F1EA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BBA41D1-0886-6DE6-9110-865FCD425E8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DE62B0-BC5A-AFA2-B4C0-41A9CC70DD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0EDE80-8801-9C3B-0B7F-47C66A64E0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IBADAH MINGGU HKBP JATINEGARA</a:t>
            </a:r>
            <a:endParaRPr kumimoji="0" lang="id-ID" sz="1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AD32AD-96BF-367A-2DF5-744382DB59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HANYA MUSIK</a:t>
            </a:r>
            <a:endParaRPr kumimoji="0" lang="id-ID" sz="4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D100A989-0B1D-5EA1-7992-4DEAD63CB92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E24811-A1F7-C326-B684-4D80850BF16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F86F10-D12B-27B1-8A48-9AAAF65C301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618F6B-E21D-343F-9BA7-243F90760A63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55EA2F4-36B9-93A5-6B93-25CC3C96C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EDB082-98DA-F685-8B5F-132902FC782E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2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</a:t>
              </a:r>
              <a:r>
                <a:rPr kumimoji="0" lang="en-US" sz="1100" b="1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A</a:t>
              </a:r>
              <a:endParaRPr kumimoji="0" lang="id-ID" sz="11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5528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00F82-A2C9-4C4A-3163-BBF9B7033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hands folded over a book&#10;&#10;Description automatically generated">
            <a:extLst>
              <a:ext uri="{FF2B5EF4-FFF2-40B4-BE49-F238E27FC236}">
                <a16:creationId xmlns:a16="http://schemas.microsoft.com/office/drawing/2014/main" id="{B8340982-B97A-F558-7FC3-C73E64C4FB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b="10289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A568172-B380-803D-F1B8-98532A6A2D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562467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DOA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PERSEMBAHAN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C86F48-16E3-7AF2-B42A-531E7A75AD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0D3B6E48-F19D-02E8-6D7D-CD7080A0312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61615"/>
      </p:ext>
    </p:extLst>
  </p:cSld>
  <p:clrMapOvr>
    <a:masterClrMapping/>
  </p:clrMapOvr>
  <p:transition spd="slow">
    <p:fade thruBlk="1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840A99-0434-0D89-37AF-8228A6B0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E028840-CFC0-D662-11CE-3AF5ACA51F3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5AAA12-D828-AEAF-C3A7-193CE9CE3D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374653-61FD-E266-F1D3-072AB99C2F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‘KU SETIA PADA-MU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25C018-2958-B901-2624-81CF72FB89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51772" y="6156032"/>
            <a:ext cx="256192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204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AF507F-BDE1-B6A1-3A94-5EEE49B9C2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76117" y="1166842"/>
            <a:ext cx="7391768" cy="452431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Tuhan, karunia-Mu: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roh dan jiwaku semua,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nyawa juga hidupku,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harta milikku semua.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‘Ku serahkan pada-Mu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untuk s’lama-lamanya</a:t>
            </a:r>
          </a:p>
        </p:txBody>
      </p:sp>
    </p:spTree>
    <p:extLst>
      <p:ext uri="{BB962C8B-B14F-4D97-AF65-F5344CB8AC3E}">
        <p14:creationId xmlns:p14="http://schemas.microsoft.com/office/powerpoint/2010/main" val="25833769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D42895-2551-460E-E580-EE759E01E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hands folded over a book&#10;&#10;Description automatically generated">
            <a:extLst>
              <a:ext uri="{FF2B5EF4-FFF2-40B4-BE49-F238E27FC236}">
                <a16:creationId xmlns:a16="http://schemas.microsoft.com/office/drawing/2014/main" id="{ED868BB9-D55D-5463-8B57-041B2E1541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b="10289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046C41-0EE1-C7A6-344F-B8B04570FA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3422732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DOA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BAPA KAMI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7A0AA2-9D86-A6C1-BFE4-D844993324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CACA106E-BFEB-EA96-E4F3-B0D653C619E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81740"/>
      </p:ext>
    </p:extLst>
  </p:cSld>
  <p:clrMapOvr>
    <a:masterClrMapping/>
  </p:clrMapOvr>
  <p:transition>
    <p:fade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F85C9-A814-732F-B4C7-E1B16DFD3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D0D318-B8E8-6152-9D6C-0C85A1802CA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304690-EB2E-CBFF-8CD7-6C17B61176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9B1CAE-521E-953F-D39C-8C063315C3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cap="all" noProof="1">
                <a:ln w="0"/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KAR’NA ENGKAU PUNYA KERAJAAN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22818C-87E1-4843-B65D-3E78A246BE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09480" y="6156032"/>
            <a:ext cx="2504212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841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F0F2DC-29F8-68E7-C56A-1F419FEE33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7652" y="1166842"/>
            <a:ext cx="7888698" cy="452431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Kar’na Engkau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punya kerajaan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dan kekuasaan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dan kemuliaan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Sampai s’lama-lamanya,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Amin</a:t>
            </a:r>
          </a:p>
        </p:txBody>
      </p:sp>
    </p:spTree>
    <p:extLst>
      <p:ext uri="{BB962C8B-B14F-4D97-AF65-F5344CB8AC3E}">
        <p14:creationId xmlns:p14="http://schemas.microsoft.com/office/powerpoint/2010/main" val="898527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53896-9D85-84EB-F052-855D1006C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hands folded over a book&#10;&#10;Description automatically generated">
            <a:extLst>
              <a:ext uri="{FF2B5EF4-FFF2-40B4-BE49-F238E27FC236}">
                <a16:creationId xmlns:a16="http://schemas.microsoft.com/office/drawing/2014/main" id="{F9DC596B-8946-148B-4695-37DF90E07FA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b="10289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5EC9D5-2768-42DB-57DC-01E07C5A25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2451312" cy="5909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BERKAT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BDAC58-5D53-B1F1-231B-F89D92737B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72E2F098-00A1-0927-8B4E-48127DA9423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12141"/>
      </p:ext>
    </p:extLst>
  </p:cSld>
  <p:clrMapOvr>
    <a:masterClrMapping/>
  </p:clrMapOvr>
  <p:transition>
    <p:fad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0CEC0-BA51-BB15-BBEE-D19743ACE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1489122-0A69-CF22-6B26-8484A3AB303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195BC9-6D19-3CC3-A4DD-F7A065112C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6366A3-B98D-101F-4C44-25B11DE41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Amin, Amin, Amin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4479AD-3CCB-515E-31FD-74505BB377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58184" y="6156032"/>
            <a:ext cx="2555508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BN HKBP NO. 845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D28C07-215E-CE32-37D5-EB70B33FAC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926" y="2274837"/>
            <a:ext cx="2044149" cy="23083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Amin,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Amin,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Amin.</a:t>
            </a:r>
          </a:p>
        </p:txBody>
      </p:sp>
    </p:spTree>
    <p:extLst>
      <p:ext uri="{BB962C8B-B14F-4D97-AF65-F5344CB8AC3E}">
        <p14:creationId xmlns:p14="http://schemas.microsoft.com/office/powerpoint/2010/main" val="10272241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E0F6F-03EF-AA99-E1ED-ABAD5C94A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nhanced Gereja New">
            <a:hlinkClick r:id="" action="ppaction://media"/>
            <a:extLst>
              <a:ext uri="{FF2B5EF4-FFF2-40B4-BE49-F238E27FC236}">
                <a16:creationId xmlns:a16="http://schemas.microsoft.com/office/drawing/2014/main" id="{2CD89E1E-CC20-199C-6EDF-C8C003D23A7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0A9F8DD-CB7D-90C8-2F77-A55712C52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968188"/>
            <a:ext cx="9144000" cy="240958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263138-0A5C-0BE6-8F9D-0698CFFB2C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54590" y="1763951"/>
            <a:ext cx="715933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200" normalizeH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+mn-cs"/>
              </a:rPr>
              <a:t>PARHALADO &amp; PELAYAN IBADAH MENGUCAPKAN</a:t>
            </a:r>
            <a:endParaRPr kumimoji="0" lang="id-ID" sz="1800" b="0" i="0" u="none" strike="noStrike" kern="1200" cap="none" spc="200" normalizeH="0" noProof="1">
              <a:ln w="0"/>
              <a:solidFill>
                <a:prstClr val="black"/>
              </a:solidFill>
              <a:effectLst/>
              <a:uLnTx/>
              <a:uFillTx/>
              <a:latin typeface="Montserrat Medium" panose="00000600000000000000" pitchFamily="2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A7923F-B83E-C683-FE64-5FAC993DFD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2088458"/>
            <a:ext cx="6942926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SELAMAT HARI MINGGU</a:t>
            </a:r>
            <a:b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TUHAN MEMBERKATI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64C0FE-DFB4-C0EF-86E3-77B52E79AE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987003" y="1273518"/>
            <a:ext cx="743915" cy="490433"/>
          </a:xfrm>
          <a:prstGeom prst="rect">
            <a:avLst/>
          </a:prstGeom>
        </p:spPr>
      </p:pic>
      <p:pic>
        <p:nvPicPr>
          <p:cNvPr id="14" name="Picture 13" descr="A logo with text and numbers&#10;&#10;Description automatically generated">
            <a:extLst>
              <a:ext uri="{FF2B5EF4-FFF2-40B4-BE49-F238E27FC236}">
                <a16:creationId xmlns:a16="http://schemas.microsoft.com/office/drawing/2014/main" id="{64D49FA6-EFCE-5825-AA8F-91F74A0BBE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399" y="5656729"/>
            <a:ext cx="796796" cy="932329"/>
          </a:xfrm>
          <a:prstGeom prst="rect">
            <a:avLst/>
          </a:prstGeom>
        </p:spPr>
      </p:pic>
      <p:pic>
        <p:nvPicPr>
          <p:cNvPr id="22" name="Picture 21" descr="A blue symbol with a cross and a ribbon&#10;&#10;Description automatically generated">
            <a:extLst>
              <a:ext uri="{FF2B5EF4-FFF2-40B4-BE49-F238E27FC236}">
                <a16:creationId xmlns:a16="http://schemas.microsoft.com/office/drawing/2014/main" id="{C9A557AC-A9C3-3F2F-A217-8609D6783E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164" y="5705122"/>
            <a:ext cx="796796" cy="88393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08ADEC-306B-3D8E-ED6B-F229A0324C5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968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03C8B8-F263-32A0-8B27-ADD6A5A6AEB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377770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37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2292</TotalTime>
  <Words>2571</Words>
  <Application>Microsoft Macintosh PowerPoint</Application>
  <PresentationFormat>On-screen Show (4:3)</PresentationFormat>
  <Paragraphs>632</Paragraphs>
  <Slides>138</Slides>
  <Notes>0</Notes>
  <HiddenSlides>0</HiddenSlides>
  <MMClips>113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138</vt:i4>
      </vt:variant>
    </vt:vector>
  </HeadingPairs>
  <TitlesOfParts>
    <vt:vector size="148" baseType="lpstr">
      <vt:lpstr>Calibri Light</vt:lpstr>
      <vt:lpstr>Arial</vt:lpstr>
      <vt:lpstr>Montserrat SemiBold</vt:lpstr>
      <vt:lpstr>Montserrat Bold</vt:lpstr>
      <vt:lpstr>Montserrat</vt:lpstr>
      <vt:lpstr>Montserrat Medium</vt:lpstr>
      <vt:lpstr>Daytona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Bahasa Indonesia</dc:title>
  <dc:subject>File PowerPoint untuk Tata Ibadah Minggu dalam Bahasa Indonesia.</dc:subject>
  <dc:creator>HKBP Jatinegara</dc:creator>
  <cp:lastModifiedBy>Andreas Jordan Paidotua 2019</cp:lastModifiedBy>
  <cp:revision>74</cp:revision>
  <dcterms:created xsi:type="dcterms:W3CDTF">2022-07-11T16:16:36Z</dcterms:created>
  <dcterms:modified xsi:type="dcterms:W3CDTF">2025-02-27T07:09:12Z</dcterms:modified>
  <cp:contentStatus>Final</cp:contentStatus>
  <dc:language>Indonesian; Batak</dc:language>
  <cp:version>2.0.250206</cp:version>
</cp:coreProperties>
</file>