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sldIdLst>
    <p:sldId id="256" r:id="rId3"/>
    <p:sldId id="259" r:id="rId4"/>
    <p:sldId id="375" r:id="rId5"/>
    <p:sldId id="475" r:id="rId6"/>
    <p:sldId id="382" r:id="rId7"/>
    <p:sldId id="476" r:id="rId8"/>
    <p:sldId id="383" r:id="rId9"/>
    <p:sldId id="477" r:id="rId10"/>
    <p:sldId id="384" r:id="rId11"/>
    <p:sldId id="478" r:id="rId12"/>
    <p:sldId id="379" r:id="rId13"/>
    <p:sldId id="380" r:id="rId14"/>
    <p:sldId id="479" r:id="rId15"/>
    <p:sldId id="381" r:id="rId16"/>
    <p:sldId id="480" r:id="rId17"/>
    <p:sldId id="386" r:id="rId18"/>
    <p:sldId id="385" r:id="rId19"/>
    <p:sldId id="387" r:id="rId20"/>
    <p:sldId id="388" r:id="rId21"/>
    <p:sldId id="389" r:id="rId22"/>
    <p:sldId id="390" r:id="rId23"/>
    <p:sldId id="481" r:id="rId24"/>
    <p:sldId id="391" r:id="rId25"/>
    <p:sldId id="482" r:id="rId26"/>
    <p:sldId id="392" r:id="rId27"/>
    <p:sldId id="483" r:id="rId28"/>
    <p:sldId id="393" r:id="rId29"/>
    <p:sldId id="484" r:id="rId30"/>
    <p:sldId id="394" r:id="rId31"/>
    <p:sldId id="395" r:id="rId32"/>
    <p:sldId id="396" r:id="rId33"/>
    <p:sldId id="397" r:id="rId34"/>
    <p:sldId id="485" r:id="rId35"/>
    <p:sldId id="398" r:id="rId36"/>
    <p:sldId id="486" r:id="rId37"/>
    <p:sldId id="399" r:id="rId38"/>
    <p:sldId id="487" r:id="rId39"/>
    <p:sldId id="400" r:id="rId40"/>
    <p:sldId id="488" r:id="rId41"/>
    <p:sldId id="401" r:id="rId42"/>
    <p:sldId id="402" r:id="rId43"/>
    <p:sldId id="403" r:id="rId44"/>
    <p:sldId id="404" r:id="rId45"/>
    <p:sldId id="489" r:id="rId46"/>
    <p:sldId id="405" r:id="rId47"/>
    <p:sldId id="490" r:id="rId48"/>
    <p:sldId id="406" r:id="rId49"/>
    <p:sldId id="491" r:id="rId50"/>
    <p:sldId id="407" r:id="rId51"/>
    <p:sldId id="492" r:id="rId52"/>
    <p:sldId id="413" r:id="rId53"/>
    <p:sldId id="449" r:id="rId54"/>
    <p:sldId id="450" r:id="rId55"/>
    <p:sldId id="451" r:id="rId56"/>
    <p:sldId id="414" r:id="rId57"/>
    <p:sldId id="408" r:id="rId58"/>
    <p:sldId id="409" r:id="rId59"/>
    <p:sldId id="493" r:id="rId60"/>
    <p:sldId id="410" r:id="rId61"/>
    <p:sldId id="494" r:id="rId62"/>
    <p:sldId id="411" r:id="rId63"/>
    <p:sldId id="495" r:id="rId64"/>
    <p:sldId id="412" r:id="rId65"/>
    <p:sldId id="496" r:id="rId66"/>
    <p:sldId id="415" r:id="rId67"/>
    <p:sldId id="453" r:id="rId68"/>
    <p:sldId id="454" r:id="rId69"/>
    <p:sldId id="455" r:id="rId70"/>
    <p:sldId id="456" r:id="rId71"/>
    <p:sldId id="457" r:id="rId72"/>
    <p:sldId id="458" r:id="rId73"/>
    <p:sldId id="459" r:id="rId74"/>
    <p:sldId id="460" r:id="rId75"/>
    <p:sldId id="474" r:id="rId76"/>
    <p:sldId id="448" r:id="rId77"/>
    <p:sldId id="416" r:id="rId78"/>
    <p:sldId id="418" r:id="rId79"/>
    <p:sldId id="461" r:id="rId80"/>
    <p:sldId id="350" r:id="rId81"/>
    <p:sldId id="462" r:id="rId82"/>
    <p:sldId id="473" r:id="rId83"/>
    <p:sldId id="349" r:id="rId84"/>
    <p:sldId id="352" r:id="rId85"/>
    <p:sldId id="468" r:id="rId86"/>
    <p:sldId id="469" r:id="rId87"/>
    <p:sldId id="470" r:id="rId88"/>
    <p:sldId id="471" r:id="rId89"/>
    <p:sldId id="472" r:id="rId90"/>
    <p:sldId id="467" r:id="rId91"/>
    <p:sldId id="417" r:id="rId92"/>
    <p:sldId id="419" r:id="rId93"/>
    <p:sldId id="420" r:id="rId94"/>
    <p:sldId id="497" r:id="rId95"/>
    <p:sldId id="421" r:id="rId96"/>
    <p:sldId id="498" r:id="rId97"/>
    <p:sldId id="422" r:id="rId98"/>
    <p:sldId id="499" r:id="rId99"/>
    <p:sldId id="423" r:id="rId100"/>
    <p:sldId id="500" r:id="rId101"/>
    <p:sldId id="424" r:id="rId102"/>
    <p:sldId id="425" r:id="rId103"/>
    <p:sldId id="501" r:id="rId104"/>
    <p:sldId id="426" r:id="rId105"/>
    <p:sldId id="502" r:id="rId106"/>
    <p:sldId id="427" r:id="rId107"/>
    <p:sldId id="503" r:id="rId108"/>
    <p:sldId id="428" r:id="rId109"/>
    <p:sldId id="504" r:id="rId110"/>
    <p:sldId id="429" r:id="rId111"/>
    <p:sldId id="463" r:id="rId112"/>
    <p:sldId id="464" r:id="rId113"/>
    <p:sldId id="465" r:id="rId114"/>
    <p:sldId id="466" r:id="rId115"/>
    <p:sldId id="430" r:id="rId116"/>
    <p:sldId id="431" r:id="rId117"/>
    <p:sldId id="505" r:id="rId118"/>
    <p:sldId id="432" r:id="rId119"/>
    <p:sldId id="506" r:id="rId120"/>
    <p:sldId id="433" r:id="rId121"/>
    <p:sldId id="507" r:id="rId122"/>
    <p:sldId id="434" r:id="rId123"/>
    <p:sldId id="508" r:id="rId124"/>
    <p:sldId id="435" r:id="rId125"/>
    <p:sldId id="436" r:id="rId126"/>
    <p:sldId id="509" r:id="rId127"/>
    <p:sldId id="437" r:id="rId128"/>
    <p:sldId id="510" r:id="rId129"/>
    <p:sldId id="438" r:id="rId130"/>
    <p:sldId id="511" r:id="rId131"/>
    <p:sldId id="439" r:id="rId132"/>
    <p:sldId id="512" r:id="rId133"/>
    <p:sldId id="440" r:id="rId134"/>
    <p:sldId id="441" r:id="rId135"/>
    <p:sldId id="445" r:id="rId136"/>
    <p:sldId id="442" r:id="rId137"/>
    <p:sldId id="446" r:id="rId138"/>
    <p:sldId id="443" r:id="rId139"/>
    <p:sldId id="447" r:id="rId140"/>
    <p:sldId id="444" r:id="rId141"/>
  </p:sldIdLst>
  <p:sldSz cx="9144000" cy="6858000" type="screen4x3"/>
  <p:notesSz cx="6858000" cy="9144000"/>
  <p:embeddedFontLst>
    <p:embeddedFont>
      <p:font typeface="Daytona" panose="020B0604030500040204" pitchFamily="34" charset="0"/>
      <p:regular r:id="rId142"/>
      <p:bold r:id="rId143"/>
      <p:italic r:id="rId144"/>
      <p:boldItalic r:id="rId145"/>
    </p:embeddedFont>
    <p:embeddedFont>
      <p:font typeface="Montserrat" pitchFamily="2" charset="77"/>
      <p:regular r:id="rId146"/>
      <p:bold r:id="rId147"/>
      <p:italic r:id="rId148"/>
      <p:boldItalic r:id="rId149"/>
    </p:embeddedFont>
    <p:embeddedFont>
      <p:font typeface="Montserrat Bold" pitchFamily="2" charset="77"/>
      <p:bold r:id="rId150"/>
      <p:italic r:id="rId151"/>
      <p:boldItalic r:id="rId152"/>
    </p:embeddedFont>
    <p:embeddedFont>
      <p:font typeface="Montserrat Medium" pitchFamily="2" charset="77"/>
      <p:regular r:id="rId153"/>
      <p:italic r:id="rId154"/>
    </p:embeddedFont>
    <p:embeddedFont>
      <p:font typeface="Montserrat SemiBold" pitchFamily="2" charset="77"/>
      <p:regular r:id="rId155"/>
      <p:bold r:id="rId156"/>
      <p:italic r:id="rId157"/>
      <p:boldItalic r:id="rId1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 Slide" id="{77A84981-F2E5-4C97-AE10-652E3220530A}">
          <p14:sldIdLst>
            <p14:sldId id="256"/>
          </p14:sldIdLst>
        </p14:section>
        <p14:section name="Lagu Pertama" id="{642FE9DB-2016-4B05-B816-52A23577EDC3}">
          <p14:sldIdLst>
            <p14:sldId id="259"/>
            <p14:sldId id="375"/>
            <p14:sldId id="475"/>
            <p14:sldId id="382"/>
            <p14:sldId id="476"/>
            <p14:sldId id="383"/>
            <p14:sldId id="477"/>
            <p14:sldId id="384"/>
            <p14:sldId id="478"/>
            <p14:sldId id="379"/>
            <p14:sldId id="380"/>
            <p14:sldId id="479"/>
            <p14:sldId id="381"/>
            <p14:sldId id="480"/>
          </p14:sldIdLst>
        </p14:section>
        <p14:section name="Votum - Introitus - Doa" id="{E3217D0E-38CD-49D5-A372-8A5EDEC91F1A}">
          <p14:sldIdLst>
            <p14:sldId id="386"/>
            <p14:sldId id="385"/>
            <p14:sldId id="387"/>
            <p14:sldId id="388"/>
          </p14:sldIdLst>
        </p14:section>
        <p14:section name="Lagu Kedua" id="{B06F2E34-444D-464F-8866-03D62FE281C3}">
          <p14:sldIdLst>
            <p14:sldId id="389"/>
            <p14:sldId id="390"/>
            <p14:sldId id="481"/>
            <p14:sldId id="391"/>
            <p14:sldId id="482"/>
            <p14:sldId id="392"/>
            <p14:sldId id="483"/>
            <p14:sldId id="393"/>
            <p14:sldId id="484"/>
          </p14:sldIdLst>
        </p14:section>
        <p14:section name="Hukum Taurat" id="{0F251BF9-D495-492B-9B95-04820D3548FA}">
          <p14:sldIdLst>
            <p14:sldId id="394"/>
            <p14:sldId id="395"/>
          </p14:sldIdLst>
        </p14:section>
        <p14:section name="Lagu Ketiga" id="{6B4C07C2-77E2-4439-8930-8F9B9FC36BB1}">
          <p14:sldIdLst>
            <p14:sldId id="396"/>
            <p14:sldId id="397"/>
            <p14:sldId id="485"/>
            <p14:sldId id="398"/>
            <p14:sldId id="486"/>
            <p14:sldId id="399"/>
            <p14:sldId id="487"/>
            <p14:sldId id="400"/>
            <p14:sldId id="488"/>
          </p14:sldIdLst>
        </p14:section>
        <p14:section name="Pengakuan Dosa" id="{8BD29E1D-4658-4D89-9AFF-BCC71407C912}">
          <p14:sldIdLst>
            <p14:sldId id="401"/>
            <p14:sldId id="402"/>
          </p14:sldIdLst>
        </p14:section>
        <p14:section name="Lagu Keempat" id="{B7605E91-1B28-4E2A-BFA8-A80B9FCE1B9C}">
          <p14:sldIdLst>
            <p14:sldId id="403"/>
            <p14:sldId id="404"/>
            <p14:sldId id="489"/>
            <p14:sldId id="405"/>
            <p14:sldId id="490"/>
            <p14:sldId id="406"/>
            <p14:sldId id="491"/>
            <p14:sldId id="407"/>
            <p14:sldId id="492"/>
          </p14:sldIdLst>
        </p14:section>
        <p14:section name="Epistel" id="{1E2E7559-6F60-4B4D-80E5-6FAF46FE0915}">
          <p14:sldIdLst>
            <p14:sldId id="413"/>
            <p14:sldId id="449"/>
            <p14:sldId id="450"/>
            <p14:sldId id="451"/>
            <p14:sldId id="414"/>
          </p14:sldIdLst>
        </p14:section>
        <p14:section name="Lagu Kelima" id="{30CD4CAB-F443-44A3-8FA5-AF0D27C725E9}">
          <p14:sldIdLst>
            <p14:sldId id="408"/>
            <p14:sldId id="409"/>
            <p14:sldId id="493"/>
            <p14:sldId id="410"/>
            <p14:sldId id="494"/>
            <p14:sldId id="411"/>
            <p14:sldId id="495"/>
            <p14:sldId id="412"/>
            <p14:sldId id="496"/>
          </p14:sldIdLst>
        </p14:section>
        <p14:section name="Pengakuan Iman Rasuli" id="{84BEDBD1-3BA9-4B98-BE16-E3DE7528134C}">
          <p14:sldIdLst>
            <p14:sldId id="415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74"/>
            <p14:sldId id="448"/>
          </p14:sldIdLst>
        </p14:section>
        <p14:section name="Koor" id="{73550759-BBC1-4606-94DD-1774DF92B56F}">
          <p14:sldIdLst>
            <p14:sldId id="416"/>
          </p14:sldIdLst>
        </p14:section>
        <p14:section name="Warta Jemaat" id="{787BBA3E-3C30-40B0-9541-29D2230E6155}">
          <p14:sldIdLst>
            <p14:sldId id="418"/>
            <p14:sldId id="461"/>
            <p14:sldId id="350"/>
            <p14:sldId id="462"/>
            <p14:sldId id="473"/>
            <p14:sldId id="349"/>
            <p14:sldId id="352"/>
            <p14:sldId id="468"/>
            <p14:sldId id="469"/>
            <p14:sldId id="470"/>
            <p14:sldId id="471"/>
            <p14:sldId id="472"/>
            <p14:sldId id="467"/>
          </p14:sldIdLst>
        </p14:section>
        <p14:section name="Koor" id="{941C9B6D-A109-4DDF-963A-501A5C082613}">
          <p14:sldIdLst>
            <p14:sldId id="417"/>
          </p14:sldIdLst>
        </p14:section>
        <p14:section name="Lagu Keenam" id="{F88515E2-4904-4921-B499-9746A23DF4AA}">
          <p14:sldIdLst>
            <p14:sldId id="419"/>
            <p14:sldId id="420"/>
            <p14:sldId id="497"/>
            <p14:sldId id="421"/>
            <p14:sldId id="498"/>
            <p14:sldId id="422"/>
            <p14:sldId id="499"/>
            <p14:sldId id="423"/>
            <p14:sldId id="500"/>
            <p14:sldId id="424"/>
            <p14:sldId id="425"/>
            <p14:sldId id="501"/>
            <p14:sldId id="426"/>
            <p14:sldId id="502"/>
            <p14:sldId id="427"/>
            <p14:sldId id="503"/>
            <p14:sldId id="428"/>
            <p14:sldId id="504"/>
            <p14:sldId id="429"/>
          </p14:sldIdLst>
        </p14:section>
        <p14:section name="Khotbah" id="{E77FF021-ADFC-43E9-B62B-135AD4948C55}">
          <p14:sldIdLst>
            <p14:sldId id="463"/>
            <p14:sldId id="464"/>
            <p14:sldId id="465"/>
            <p14:sldId id="466"/>
          </p14:sldIdLst>
        </p14:section>
        <p14:section name="Lagu Ketujuh" id="{2841BD1F-4BD2-403E-828E-D0886D07C934}">
          <p14:sldIdLst>
            <p14:sldId id="430"/>
            <p14:sldId id="431"/>
            <p14:sldId id="505"/>
            <p14:sldId id="432"/>
            <p14:sldId id="506"/>
            <p14:sldId id="433"/>
            <p14:sldId id="507"/>
            <p14:sldId id="434"/>
            <p14:sldId id="508"/>
            <p14:sldId id="435"/>
            <p14:sldId id="436"/>
            <p14:sldId id="509"/>
            <p14:sldId id="437"/>
            <p14:sldId id="510"/>
            <p14:sldId id="438"/>
            <p14:sldId id="511"/>
            <p14:sldId id="439"/>
            <p14:sldId id="512"/>
            <p14:sldId id="440"/>
          </p14:sldIdLst>
        </p14:section>
        <p14:section name="Doa Penutup" id="{7A183598-C101-4185-8A61-182D0B5535BB}">
          <p14:sldIdLst>
            <p14:sldId id="441"/>
            <p14:sldId id="445"/>
            <p14:sldId id="442"/>
            <p14:sldId id="446"/>
            <p14:sldId id="443"/>
            <p14:sldId id="447"/>
          </p14:sldIdLst>
        </p14:section>
        <p14:section name="Penutupan Slide" id="{C3545D3F-4A9A-4519-BC0B-CB5225B148BC}">
          <p14:sldIdLst>
            <p14:sldId id="4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E5FA"/>
    <a:srgbClr val="9692E6"/>
    <a:srgbClr val="BECBF5"/>
    <a:srgbClr val="D2D0F4"/>
    <a:srgbClr val="DAC2EC"/>
    <a:srgbClr val="313B52"/>
    <a:srgbClr val="4E4A21"/>
    <a:srgbClr val="442E21"/>
    <a:srgbClr val="283844"/>
    <a:srgbClr val="284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879617-D441-2249-9EA6-00A49634CFE1}" v="60" dt="2025-02-27T07:21:42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7" autoAdjust="0"/>
    <p:restoredTop sz="95610"/>
  </p:normalViewPr>
  <p:slideViewPr>
    <p:cSldViewPr snapToGrid="0">
      <p:cViewPr varScale="1">
        <p:scale>
          <a:sx n="97" d="100"/>
          <a:sy n="97" d="100"/>
        </p:scale>
        <p:origin x="16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presProps" Target="pres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font" Target="fonts/font8.fntdata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viewProps" Target="viewProps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font" Target="fonts/font9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font" Target="fonts/font4.fntdata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font" Target="fonts/font10.fntdata"/><Relationship Id="rId156" Type="http://schemas.openxmlformats.org/officeDocument/2006/relationships/font" Target="fonts/font15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font" Target="fonts/font5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font" Target="fonts/font16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font" Target="fonts/font1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font" Target="fonts/font1.fntdata"/><Relationship Id="rId163" Type="http://schemas.microsoft.com/office/2016/11/relationships/changesInfo" Target="changesInfos/changesInfo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font" Target="fonts/font12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font" Target="fonts/font2.fntdata"/><Relationship Id="rId148" Type="http://schemas.openxmlformats.org/officeDocument/2006/relationships/font" Target="fonts/font7.fntdata"/><Relationship Id="rId16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font" Target="fonts/font13.fntdata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font" Target="fonts/font3.fntdata"/><Relationship Id="rId90" Type="http://schemas.openxmlformats.org/officeDocument/2006/relationships/slide" Target="slides/slide88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83E962AC-B1AA-7345-A557-4DF691AE48C4}"/>
    <pc:docChg chg="undo custSel addSld delSld modSld modSection">
      <pc:chgData name="Andreas Jordan Paidotua 2019" userId="e695725c-9f11-41e6-b103-83440ece557b" providerId="ADAL" clId="{83E962AC-B1AA-7345-A557-4DF691AE48C4}" dt="2025-02-06T05:23:22.832" v="1504" actId="20577"/>
      <pc:docMkLst>
        <pc:docMk/>
      </pc:docMkLst>
      <pc:sldChg chg="modSp mod">
        <pc:chgData name="Andreas Jordan Paidotua 2019" userId="e695725c-9f11-41e6-b103-83440ece557b" providerId="ADAL" clId="{83E962AC-B1AA-7345-A557-4DF691AE48C4}" dt="2025-02-06T05:04:48.113" v="284" actId="20577"/>
        <pc:sldMkLst>
          <pc:docMk/>
          <pc:sldMk cId="2879892081" sldId="256"/>
        </pc:sldMkLst>
        <pc:spChg chg="mod">
          <ac:chgData name="Andreas Jordan Paidotua 2019" userId="e695725c-9f11-41e6-b103-83440ece557b" providerId="ADAL" clId="{83E962AC-B1AA-7345-A557-4DF691AE48C4}" dt="2025-02-06T05:04:48.113" v="284" actId="20577"/>
          <ac:spMkLst>
            <pc:docMk/>
            <pc:sldMk cId="2879892081" sldId="256"/>
            <ac:spMk id="10" creationId="{DA9D60C1-ACD9-A603-C1BB-4FB10A82511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8:08.825" v="312"/>
        <pc:sldMkLst>
          <pc:docMk/>
          <pc:sldMk cId="3541948130" sldId="259"/>
        </pc:sldMkLst>
        <pc:spChg chg="mod">
          <ac:chgData name="Andreas Jordan Paidotua 2019" userId="e695725c-9f11-41e6-b103-83440ece557b" providerId="ADAL" clId="{83E962AC-B1AA-7345-A557-4DF691AE48C4}" dt="2025-02-06T05:06:01.192" v="306" actId="20577"/>
          <ac:spMkLst>
            <pc:docMk/>
            <pc:sldMk cId="3541948130" sldId="259"/>
            <ac:spMk id="2" creationId="{DA1AA685-6D31-F76E-0546-3E42F92A11E1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3541948130" sldId="259"/>
            <ac:spMk id="7" creationId="{21BFF2B8-5C05-5228-7F47-D8C52A2415AF}"/>
          </ac:spMkLst>
        </pc:spChg>
        <pc:spChg chg="mod">
          <ac:chgData name="Andreas Jordan Paidotua 2019" userId="e695725c-9f11-41e6-b103-83440ece557b" providerId="ADAL" clId="{83E962AC-B1AA-7345-A557-4DF691AE48C4}" dt="2025-02-06T05:08:08.825" v="312"/>
          <ac:spMkLst>
            <pc:docMk/>
            <pc:sldMk cId="3541948130" sldId="259"/>
            <ac:spMk id="8" creationId="{17C9E8AA-9E9F-6B04-A9BE-D4F16369FE17}"/>
          </ac:spMkLst>
        </pc:spChg>
        <pc:spChg chg="mod">
          <ac:chgData name="Andreas Jordan Paidotua 2019" userId="e695725c-9f11-41e6-b103-83440ece557b" providerId="ADAL" clId="{83E962AC-B1AA-7345-A557-4DF691AE48C4}" dt="2025-02-06T05:05:58.110" v="294" actId="20577"/>
          <ac:spMkLst>
            <pc:docMk/>
            <pc:sldMk cId="3541948130" sldId="259"/>
            <ac:spMk id="10" creationId="{9873EA9E-4C09-A208-5384-58070D25F0E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4:50.165" v="880" actId="20577"/>
        <pc:sldMkLst>
          <pc:docMk/>
          <pc:sldMk cId="2002915907" sldId="349"/>
        </pc:sldMkLst>
        <pc:spChg chg="mod">
          <ac:chgData name="Andreas Jordan Paidotua 2019" userId="e695725c-9f11-41e6-b103-83440ece557b" providerId="ADAL" clId="{83E962AC-B1AA-7345-A557-4DF691AE48C4}" dt="2025-02-06T05:14:42.991" v="876" actId="20577"/>
          <ac:spMkLst>
            <pc:docMk/>
            <pc:sldMk cId="2002915907" sldId="349"/>
            <ac:spMk id="7" creationId="{5918B84C-3C4E-7540-568A-90A1872AF932}"/>
          </ac:spMkLst>
        </pc:spChg>
        <pc:spChg chg="mod">
          <ac:chgData name="Andreas Jordan Paidotua 2019" userId="e695725c-9f11-41e6-b103-83440ece557b" providerId="ADAL" clId="{83E962AC-B1AA-7345-A557-4DF691AE48C4}" dt="2025-02-05T13:43:55.840" v="155" actId="20577"/>
          <ac:spMkLst>
            <pc:docMk/>
            <pc:sldMk cId="2002915907" sldId="349"/>
            <ac:spMk id="8" creationId="{93468D98-217B-699D-1EA5-7908F03D7ECF}"/>
          </ac:spMkLst>
        </pc:spChg>
        <pc:spChg chg="mod">
          <ac:chgData name="Andreas Jordan Paidotua 2019" userId="e695725c-9f11-41e6-b103-83440ece557b" providerId="ADAL" clId="{83E962AC-B1AA-7345-A557-4DF691AE48C4}" dt="2025-02-06T05:14:50.165" v="880" actId="20577"/>
          <ac:spMkLst>
            <pc:docMk/>
            <pc:sldMk cId="2002915907" sldId="349"/>
            <ac:spMk id="9" creationId="{D760A127-4833-E9C2-FBDA-87E32A1F299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3:14.686" v="693" actId="20577"/>
        <pc:sldMkLst>
          <pc:docMk/>
          <pc:sldMk cId="2191072967" sldId="350"/>
        </pc:sldMkLst>
        <pc:spChg chg="mod">
          <ac:chgData name="Andreas Jordan Paidotua 2019" userId="e695725c-9f11-41e6-b103-83440ece557b" providerId="ADAL" clId="{83E962AC-B1AA-7345-A557-4DF691AE48C4}" dt="2025-02-06T05:13:14.686" v="693" actId="20577"/>
          <ac:spMkLst>
            <pc:docMk/>
            <pc:sldMk cId="2191072967" sldId="350"/>
            <ac:spMk id="3" creationId="{2198B033-CF04-F911-46BC-188ECF8F4CCF}"/>
          </ac:spMkLst>
        </pc:spChg>
        <pc:spChg chg="mod">
          <ac:chgData name="Andreas Jordan Paidotua 2019" userId="e695725c-9f11-41e6-b103-83440ece557b" providerId="ADAL" clId="{83E962AC-B1AA-7345-A557-4DF691AE48C4}" dt="2025-02-06T05:13:02.092" v="672" actId="20577"/>
          <ac:spMkLst>
            <pc:docMk/>
            <pc:sldMk cId="2191072967" sldId="350"/>
            <ac:spMk id="7" creationId="{619FC930-C321-E833-73A9-D8F41D36608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5:07.359" v="909" actId="20577"/>
        <pc:sldMkLst>
          <pc:docMk/>
          <pc:sldMk cId="75148815" sldId="352"/>
        </pc:sldMkLst>
        <pc:spChg chg="mod">
          <ac:chgData name="Andreas Jordan Paidotua 2019" userId="e695725c-9f11-41e6-b103-83440ece557b" providerId="ADAL" clId="{83E962AC-B1AA-7345-A557-4DF691AE48C4}" dt="2025-02-06T05:14:58.975" v="895" actId="20577"/>
          <ac:spMkLst>
            <pc:docMk/>
            <pc:sldMk cId="75148815" sldId="352"/>
            <ac:spMk id="7" creationId="{13FA2387-36DE-B547-A076-C4EA5E31DEE9}"/>
          </ac:spMkLst>
        </pc:spChg>
        <pc:spChg chg="mod">
          <ac:chgData name="Andreas Jordan Paidotua 2019" userId="e695725c-9f11-41e6-b103-83440ece557b" providerId="ADAL" clId="{83E962AC-B1AA-7345-A557-4DF691AE48C4}" dt="2025-02-05T13:44:00.126" v="157" actId="20577"/>
          <ac:spMkLst>
            <pc:docMk/>
            <pc:sldMk cId="75148815" sldId="352"/>
            <ac:spMk id="8" creationId="{39DD043F-B933-A27F-9BAD-9E0B5BEFF203}"/>
          </ac:spMkLst>
        </pc:spChg>
        <pc:spChg chg="mod">
          <ac:chgData name="Andreas Jordan Paidotua 2019" userId="e695725c-9f11-41e6-b103-83440ece557b" providerId="ADAL" clId="{83E962AC-B1AA-7345-A557-4DF691AE48C4}" dt="2025-02-06T05:15:07.359" v="909" actId="20577"/>
          <ac:spMkLst>
            <pc:docMk/>
            <pc:sldMk cId="75148815" sldId="352"/>
            <ac:spMk id="9" creationId="{63D62AE1-3DA6-F8F8-CBD4-606E69C56F7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714063182" sldId="375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714063182" sldId="375"/>
            <ac:spMk id="2" creationId="{DA1AA685-6D31-F76E-0546-3E42F92A11E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714063182" sldId="375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2:53.900" v="13" actId="403"/>
          <ac:spMkLst>
            <pc:docMk/>
            <pc:sldMk cId="1714063182" sldId="375"/>
            <ac:spMk id="8" creationId="{17C9E8AA-9E9F-6B04-A9BE-D4F16369FE17}"/>
          </ac:spMkLst>
        </pc:spChg>
        <pc:picChg chg="mod">
          <ac:chgData name="Andreas Jordan Paidotua 2019" userId="e695725c-9f11-41e6-b103-83440ece557b" providerId="ADAL" clId="{83E962AC-B1AA-7345-A557-4DF691AE48C4}" dt="2025-02-05T13:32:46.045" v="8" actId="34135"/>
          <ac:picMkLst>
            <pc:docMk/>
            <pc:sldMk cId="1714063182" sldId="375"/>
            <ac:picMk id="6" creationId="{948A13AE-596C-3759-5DE1-8C89B1116B7A}"/>
          </ac:picMkLst>
        </pc:picChg>
      </pc:sldChg>
      <pc:sldChg chg="modSp">
        <pc:chgData name="Andreas Jordan Paidotua 2019" userId="e695725c-9f11-41e6-b103-83440ece557b" providerId="ADAL" clId="{83E962AC-B1AA-7345-A557-4DF691AE48C4}" dt="2025-02-06T05:08:45.803" v="314"/>
        <pc:sldMkLst>
          <pc:docMk/>
          <pc:sldMk cId="2210430121" sldId="379"/>
        </pc:sldMkLst>
        <pc:spChg chg="mod">
          <ac:chgData name="Andreas Jordan Paidotua 2019" userId="e695725c-9f11-41e6-b103-83440ece557b" providerId="ADAL" clId="{83E962AC-B1AA-7345-A557-4DF691AE48C4}" dt="2025-02-06T05:08:45.803" v="314"/>
          <ac:spMkLst>
            <pc:docMk/>
            <pc:sldMk cId="2210430121" sldId="379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6T05:08:24.358" v="313"/>
          <ac:spMkLst>
            <pc:docMk/>
            <pc:sldMk cId="2210430121" sldId="379"/>
            <ac:spMk id="12" creationId="{890E9620-21E1-DBF5-8CF1-6E96C746D31D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14.100" v="497"/>
        <pc:sldMkLst>
          <pc:docMk/>
          <pc:sldMk cId="735948539" sldId="38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735948539" sldId="380"/>
            <ac:spMk id="2" creationId="{0E81C002-4D9A-248C-F36C-317C7D4AE9E9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735948539" sldId="380"/>
            <ac:spMk id="4" creationId="{81485196-94C2-B107-56AF-8177DC8948B0}"/>
          </ac:spMkLst>
        </pc:spChg>
        <pc:spChg chg="mod">
          <ac:chgData name="Andreas Jordan Paidotua 2019" userId="e695725c-9f11-41e6-b103-83440ece557b" providerId="ADAL" clId="{83E962AC-B1AA-7345-A557-4DF691AE48C4}" dt="2025-02-05T13:33:44.433" v="25" actId="403"/>
          <ac:spMkLst>
            <pc:docMk/>
            <pc:sldMk cId="735948539" sldId="380"/>
            <ac:spMk id="8" creationId="{EF2293F3-7EAF-D87C-7DF6-509383BD219F}"/>
          </ac:spMkLst>
        </pc:spChg>
        <pc:spChg chg="mod">
          <ac:chgData name="Andreas Jordan Paidotua 2019" userId="e695725c-9f11-41e6-b103-83440ece557b" providerId="ADAL" clId="{83E962AC-B1AA-7345-A557-4DF691AE48C4}" dt="2025-02-06T05:10:14.100" v="497"/>
          <ac:spMkLst>
            <pc:docMk/>
            <pc:sldMk cId="735948539" sldId="380"/>
            <ac:spMk id="10" creationId="{33A6BA93-2998-D1DB-810E-26F3148FCEE3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2427579144" sldId="381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427579144" sldId="381"/>
            <ac:spMk id="2" creationId="{103364A4-CD00-901B-1C51-965E1D52C04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427579144" sldId="381"/>
            <ac:spMk id="4" creationId="{D696C085-3547-FFCD-99CC-706C3D4C3B3F}"/>
          </ac:spMkLst>
        </pc:spChg>
        <pc:spChg chg="mod">
          <ac:chgData name="Andreas Jordan Paidotua 2019" userId="e695725c-9f11-41e6-b103-83440ece557b" providerId="ADAL" clId="{83E962AC-B1AA-7345-A557-4DF691AE48C4}" dt="2025-02-05T13:33:52.804" v="28" actId="403"/>
          <ac:spMkLst>
            <pc:docMk/>
            <pc:sldMk cId="2427579144" sldId="381"/>
            <ac:spMk id="8" creationId="{4EAD379A-D50A-7EA0-DBC0-F1489B6FD00B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753726230" sldId="382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753726230" sldId="382"/>
            <ac:spMk id="2" creationId="{DA1AA685-6D31-F76E-0546-3E42F92A11E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753726230" sldId="382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10.300" v="16" actId="403"/>
          <ac:spMkLst>
            <pc:docMk/>
            <pc:sldMk cId="753726230" sldId="382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892821469" sldId="383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892821469" sldId="383"/>
            <ac:spMk id="2" creationId="{DA1AA685-6D31-F76E-0546-3E42F92A11E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892821469" sldId="383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20.801" v="19" actId="403"/>
          <ac:spMkLst>
            <pc:docMk/>
            <pc:sldMk cId="892821469" sldId="383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904410013" sldId="384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904410013" sldId="384"/>
            <ac:spMk id="2" creationId="{DA1AA685-6D31-F76E-0546-3E42F92A11E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904410013" sldId="384"/>
            <ac:spMk id="4" creationId="{272F875B-B60A-D67C-2457-39B9A3DF5E24}"/>
          </ac:spMkLst>
        </pc:spChg>
        <pc:spChg chg="mod">
          <ac:chgData name="Andreas Jordan Paidotua 2019" userId="e695725c-9f11-41e6-b103-83440ece557b" providerId="ADAL" clId="{83E962AC-B1AA-7345-A557-4DF691AE48C4}" dt="2025-02-05T13:33:26.870" v="22" actId="403"/>
          <ac:spMkLst>
            <pc:docMk/>
            <pc:sldMk cId="1904410013" sldId="384"/>
            <ac:spMk id="8" creationId="{17C9E8AA-9E9F-6B04-A9BE-D4F16369FE1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275624222" sldId="385"/>
        </pc:sldMkLst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275624222" sldId="385"/>
            <ac:spMk id="4" creationId="{7A81FC02-760B-576F-EE70-45B0C9564DF1}"/>
          </ac:spMkLst>
        </pc:spChg>
        <pc:spChg chg="mod">
          <ac:chgData name="Andreas Jordan Paidotua 2019" userId="e695725c-9f11-41e6-b103-83440ece557b" providerId="ADAL" clId="{83E962AC-B1AA-7345-A557-4DF691AE48C4}" dt="2025-02-05T13:52:27.436" v="267" actId="403"/>
          <ac:spMkLst>
            <pc:docMk/>
            <pc:sldMk cId="1275624222" sldId="385"/>
            <ac:spMk id="8" creationId="{CCF79CE8-B2A3-DCE7-7CD9-474C7A2EAE7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20.391" v="345" actId="20577"/>
        <pc:sldMkLst>
          <pc:docMk/>
          <pc:sldMk cId="647604705" sldId="387"/>
        </pc:sldMkLst>
        <pc:spChg chg="mod">
          <ac:chgData name="Andreas Jordan Paidotua 2019" userId="e695725c-9f11-41e6-b103-83440ece557b" providerId="ADAL" clId="{83E962AC-B1AA-7345-A557-4DF691AE48C4}" dt="2025-02-06T05:09:20.391" v="345" actId="20577"/>
          <ac:spMkLst>
            <pc:docMk/>
            <pc:sldMk cId="647604705" sldId="387"/>
            <ac:spMk id="10" creationId="{18BC0EF4-BDE4-BF46-CD81-FA34A816E8C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30.560" v="375" actId="20577"/>
        <pc:sldMkLst>
          <pc:docMk/>
          <pc:sldMk cId="438720771" sldId="388"/>
        </pc:sldMkLst>
        <pc:spChg chg="mod">
          <ac:chgData name="Andreas Jordan Paidotua 2019" userId="e695725c-9f11-41e6-b103-83440ece557b" providerId="ADAL" clId="{83E962AC-B1AA-7345-A557-4DF691AE48C4}" dt="2025-02-06T05:09:30.560" v="375" actId="20577"/>
          <ac:spMkLst>
            <pc:docMk/>
            <pc:sldMk cId="438720771" sldId="388"/>
            <ac:spMk id="10" creationId="{1EA06C75-A617-92AD-9009-E8F3C5BD8528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7:12.774" v="309"/>
        <pc:sldMkLst>
          <pc:docMk/>
          <pc:sldMk cId="4198372017" sldId="389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4198372017" sldId="389"/>
            <ac:spMk id="2" creationId="{F28E8478-7B59-A2F9-B5A0-AB14CEFECE64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4198372017" sldId="389"/>
            <ac:spMk id="7" creationId="{6C8A1584-1731-A116-34B1-3A413DEF4F6E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4198372017" sldId="389"/>
            <ac:spMk id="10" creationId="{01151731-DFA3-134F-70AA-863DB3F6C0B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64572335" sldId="39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64572335" sldId="390"/>
            <ac:spMk id="2" creationId="{BCAE9D02-C340-84F4-A672-DCB511DDB628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64572335" sldId="390"/>
            <ac:spMk id="4" creationId="{05187947-A109-E529-0B2C-A0BD9D5A1642}"/>
          </ac:spMkLst>
        </pc:spChg>
        <pc:spChg chg="mod">
          <ac:chgData name="Andreas Jordan Paidotua 2019" userId="e695725c-9f11-41e6-b103-83440ece557b" providerId="ADAL" clId="{83E962AC-B1AA-7345-A557-4DF691AE48C4}" dt="2025-02-05T13:34:10.848" v="31" actId="403"/>
          <ac:spMkLst>
            <pc:docMk/>
            <pc:sldMk cId="164572335" sldId="390"/>
            <ac:spMk id="8" creationId="{C21CFEEC-8B4D-5D6C-CB38-0B3EF59343D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583502348" sldId="391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583502348" sldId="391"/>
            <ac:spMk id="2" creationId="{3DE18CC7-D8CB-1894-C967-A88709E9169D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583502348" sldId="391"/>
            <ac:spMk id="4" creationId="{06758F21-1DA2-2D18-67DD-AC4FB16FDC30}"/>
          </ac:spMkLst>
        </pc:spChg>
        <pc:spChg chg="mod">
          <ac:chgData name="Andreas Jordan Paidotua 2019" userId="e695725c-9f11-41e6-b103-83440ece557b" providerId="ADAL" clId="{83E962AC-B1AA-7345-A557-4DF691AE48C4}" dt="2025-02-05T13:34:24.092" v="38" actId="403"/>
          <ac:spMkLst>
            <pc:docMk/>
            <pc:sldMk cId="583502348" sldId="391"/>
            <ac:spMk id="8" creationId="{17CCA5BB-3669-19F9-EC3E-F9B8CBD1BD2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2367587063" sldId="392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367587063" sldId="392"/>
            <ac:spMk id="2" creationId="{22592CC6-9F2E-BCDF-15B2-42BD2C5542F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367587063" sldId="392"/>
            <ac:spMk id="4" creationId="{3EC3195F-6E85-AD99-31DE-89EB731CDBFA}"/>
          </ac:spMkLst>
        </pc:spChg>
        <pc:spChg chg="mod">
          <ac:chgData name="Andreas Jordan Paidotua 2019" userId="e695725c-9f11-41e6-b103-83440ece557b" providerId="ADAL" clId="{83E962AC-B1AA-7345-A557-4DF691AE48C4}" dt="2025-02-05T13:34:32.828" v="41" actId="403"/>
          <ac:spMkLst>
            <pc:docMk/>
            <pc:sldMk cId="2367587063" sldId="392"/>
            <ac:spMk id="8" creationId="{C6F22D0E-9FBB-C7B0-97BA-466227874B5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171221419" sldId="393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171221419" sldId="393"/>
            <ac:spMk id="2" creationId="{20E03BFD-7C32-594C-295A-AD6CA76FFD0C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171221419" sldId="393"/>
            <ac:spMk id="4" creationId="{F01CEF1C-1FB2-783D-FBBC-B8112B887A1A}"/>
          </ac:spMkLst>
        </pc:spChg>
        <pc:spChg chg="mod">
          <ac:chgData name="Andreas Jordan Paidotua 2019" userId="e695725c-9f11-41e6-b103-83440ece557b" providerId="ADAL" clId="{83E962AC-B1AA-7345-A557-4DF691AE48C4}" dt="2025-02-05T13:34:40.554" v="48" actId="403"/>
          <ac:spMkLst>
            <pc:docMk/>
            <pc:sldMk cId="1171221419" sldId="393"/>
            <ac:spMk id="8" creationId="{BB558A2C-22CD-0CA8-3FFD-B31D38F47E3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38.710" v="390" actId="20577"/>
        <pc:sldMkLst>
          <pc:docMk/>
          <pc:sldMk cId="4106907058" sldId="394"/>
        </pc:sldMkLst>
        <pc:spChg chg="mod">
          <ac:chgData name="Andreas Jordan Paidotua 2019" userId="e695725c-9f11-41e6-b103-83440ece557b" providerId="ADAL" clId="{83E962AC-B1AA-7345-A557-4DF691AE48C4}" dt="2025-02-06T05:09:38.710" v="390" actId="20577"/>
          <ac:spMkLst>
            <pc:docMk/>
            <pc:sldMk cId="4106907058" sldId="394"/>
            <ac:spMk id="10" creationId="{9F4B6CA4-54E5-11FD-ABC3-5D438AD0C43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00.791" v="496" actId="20577"/>
        <pc:sldMkLst>
          <pc:docMk/>
          <pc:sldMk cId="3812627911" sldId="395"/>
        </pc:sldMkLst>
        <pc:spChg chg="mod">
          <ac:chgData name="Andreas Jordan Paidotua 2019" userId="e695725c-9f11-41e6-b103-83440ece557b" providerId="ADAL" clId="{83E962AC-B1AA-7345-A557-4DF691AE48C4}" dt="2025-02-06T05:07:27.431" v="310"/>
          <ac:spMkLst>
            <pc:docMk/>
            <pc:sldMk cId="3812627911" sldId="395"/>
            <ac:spMk id="2" creationId="{752B7337-2248-3358-B676-DC0E8E9F19F0}"/>
          </ac:spMkLst>
        </pc:spChg>
        <pc:spChg chg="mod">
          <ac:chgData name="Andreas Jordan Paidotua 2019" userId="e695725c-9f11-41e6-b103-83440ece557b" providerId="ADAL" clId="{83E962AC-B1AA-7345-A557-4DF691AE48C4}" dt="2025-02-06T05:10:00.791" v="496" actId="20577"/>
          <ac:spMkLst>
            <pc:docMk/>
            <pc:sldMk cId="3812627911" sldId="395"/>
            <ac:spMk id="12" creationId="{E7E0509B-1622-6308-C1A6-D96F5CC480F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8:08.825" v="312"/>
        <pc:sldMkLst>
          <pc:docMk/>
          <pc:sldMk cId="1870639506" sldId="396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870639506" sldId="396"/>
            <ac:spMk id="2" creationId="{62FC214F-8AE4-E52D-09F3-2338347E0779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1870639506" sldId="396"/>
            <ac:spMk id="7" creationId="{8010EA1A-F605-7671-FAA4-79E04830A3AF}"/>
          </ac:spMkLst>
        </pc:spChg>
        <pc:spChg chg="mod">
          <ac:chgData name="Andreas Jordan Paidotua 2019" userId="e695725c-9f11-41e6-b103-83440ece557b" providerId="ADAL" clId="{83E962AC-B1AA-7345-A557-4DF691AE48C4}" dt="2025-02-06T05:08:08.825" v="312"/>
          <ac:spMkLst>
            <pc:docMk/>
            <pc:sldMk cId="1870639506" sldId="396"/>
            <ac:spMk id="8" creationId="{C05CDEDD-FEEF-FF50-4F32-900264E624A0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1870639506" sldId="396"/>
            <ac:spMk id="10" creationId="{213A0869-8CD1-5CDE-F34C-ABE0AA753077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3719513853" sldId="397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719513853" sldId="397"/>
            <ac:spMk id="2" creationId="{A99FBA0B-6ABF-2E41-943C-AB741846C9ED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719513853" sldId="397"/>
            <ac:spMk id="4" creationId="{26CE792A-E194-7940-A2F9-21C425835AE1}"/>
          </ac:spMkLst>
        </pc:spChg>
        <pc:spChg chg="mod">
          <ac:chgData name="Andreas Jordan Paidotua 2019" userId="e695725c-9f11-41e6-b103-83440ece557b" providerId="ADAL" clId="{83E962AC-B1AA-7345-A557-4DF691AE48C4}" dt="2025-02-05T13:36:26.088" v="56" actId="403"/>
          <ac:spMkLst>
            <pc:docMk/>
            <pc:sldMk cId="3719513853" sldId="397"/>
            <ac:spMk id="8" creationId="{DE293BC3-21CC-49C7-975E-4A53EBFC0AB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2913532287" sldId="398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913532287" sldId="398"/>
            <ac:spMk id="2" creationId="{8705E6C3-F9FD-E9E4-BF50-A0D8D1360863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913532287" sldId="398"/>
            <ac:spMk id="4" creationId="{11661504-4196-27B6-7132-5C6CAA3E837D}"/>
          </ac:spMkLst>
        </pc:spChg>
        <pc:spChg chg="mod">
          <ac:chgData name="Andreas Jordan Paidotua 2019" userId="e695725c-9f11-41e6-b103-83440ece557b" providerId="ADAL" clId="{83E962AC-B1AA-7345-A557-4DF691AE48C4}" dt="2025-02-05T13:36:34.250" v="63" actId="403"/>
          <ac:spMkLst>
            <pc:docMk/>
            <pc:sldMk cId="2913532287" sldId="398"/>
            <ac:spMk id="8" creationId="{7E66417E-14F0-50BC-2EAA-F89CD6EA3EFD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14.100" v="497"/>
        <pc:sldMkLst>
          <pc:docMk/>
          <pc:sldMk cId="3430350626" sldId="399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430350626" sldId="399"/>
            <ac:spMk id="2" creationId="{DA17B46D-77DB-751A-B458-CD186CCE76BB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430350626" sldId="399"/>
            <ac:spMk id="4" creationId="{91BBDFE8-000F-D0C3-418D-0B1F3C367801}"/>
          </ac:spMkLst>
        </pc:spChg>
        <pc:spChg chg="mod">
          <ac:chgData name="Andreas Jordan Paidotua 2019" userId="e695725c-9f11-41e6-b103-83440ece557b" providerId="ADAL" clId="{83E962AC-B1AA-7345-A557-4DF691AE48C4}" dt="2025-02-05T13:36:40.199" v="66" actId="403"/>
          <ac:spMkLst>
            <pc:docMk/>
            <pc:sldMk cId="3430350626" sldId="399"/>
            <ac:spMk id="8" creationId="{854D187D-F3EB-8785-8CC6-64DB07B13DCB}"/>
          </ac:spMkLst>
        </pc:spChg>
        <pc:spChg chg="mod">
          <ac:chgData name="Andreas Jordan Paidotua 2019" userId="e695725c-9f11-41e6-b103-83440ece557b" providerId="ADAL" clId="{83E962AC-B1AA-7345-A557-4DF691AE48C4}" dt="2025-02-06T05:10:14.100" v="497"/>
          <ac:spMkLst>
            <pc:docMk/>
            <pc:sldMk cId="3430350626" sldId="399"/>
            <ac:spMk id="10" creationId="{8544997D-B302-AB9A-1C29-2079B2794FA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376064835" sldId="40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376064835" sldId="400"/>
            <ac:spMk id="2" creationId="{7D5A05B2-193F-271A-15A2-747E45EF1430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376064835" sldId="400"/>
            <ac:spMk id="4" creationId="{18685089-8BED-7AE4-0A68-F416DDEE7283}"/>
          </ac:spMkLst>
        </pc:spChg>
        <pc:spChg chg="mod">
          <ac:chgData name="Andreas Jordan Paidotua 2019" userId="e695725c-9f11-41e6-b103-83440ece557b" providerId="ADAL" clId="{83E962AC-B1AA-7345-A557-4DF691AE48C4}" dt="2025-02-05T13:36:46.985" v="69" actId="403"/>
          <ac:spMkLst>
            <pc:docMk/>
            <pc:sldMk cId="1376064835" sldId="400"/>
            <ac:spMk id="8" creationId="{7FAB07AA-B2CE-554E-2F40-BFC0E85DF5A1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26.896" v="520" actId="20577"/>
        <pc:sldMkLst>
          <pc:docMk/>
          <pc:sldMk cId="3019882744" sldId="401"/>
        </pc:sldMkLst>
        <pc:spChg chg="mod">
          <ac:chgData name="Andreas Jordan Paidotua 2019" userId="e695725c-9f11-41e6-b103-83440ece557b" providerId="ADAL" clId="{83E962AC-B1AA-7345-A557-4DF691AE48C4}" dt="2025-02-06T05:10:26.896" v="520" actId="20577"/>
          <ac:spMkLst>
            <pc:docMk/>
            <pc:sldMk cId="3019882744" sldId="401"/>
            <ac:spMk id="10" creationId="{30C166AC-0405-D95A-1DD9-C8A5125470C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30.948" v="536" actId="20577"/>
        <pc:sldMkLst>
          <pc:docMk/>
          <pc:sldMk cId="1271591585" sldId="402"/>
        </pc:sldMkLst>
        <pc:spChg chg="mod">
          <ac:chgData name="Andreas Jordan Paidotua 2019" userId="e695725c-9f11-41e6-b103-83440ece557b" providerId="ADAL" clId="{83E962AC-B1AA-7345-A557-4DF691AE48C4}" dt="2025-02-06T05:10:30.948" v="536" actId="20577"/>
          <ac:spMkLst>
            <pc:docMk/>
            <pc:sldMk cId="1271591585" sldId="402"/>
            <ac:spMk id="10" creationId="{3223AF35-0CC1-4652-9EC0-813B2F208314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7:12.774" v="309"/>
        <pc:sldMkLst>
          <pc:docMk/>
          <pc:sldMk cId="1976944252" sldId="403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976944252" sldId="403"/>
            <ac:spMk id="2" creationId="{6EF5F5A0-717C-0C2A-B292-14426CD517DE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1976944252" sldId="403"/>
            <ac:spMk id="7" creationId="{A4E98496-B741-F424-E2EA-756D5F77D218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1976944252" sldId="403"/>
            <ac:spMk id="10" creationId="{ECDF44F5-BED7-1A6D-7795-D67F6A8F6C0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889889106" sldId="404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889889106" sldId="404"/>
            <ac:spMk id="2" creationId="{3A19CB6E-571D-C394-83A9-76F8614DBC8C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889889106" sldId="404"/>
            <ac:spMk id="4" creationId="{61032EB6-7FA2-90FC-B7BC-548DC6758E92}"/>
          </ac:spMkLst>
        </pc:spChg>
        <pc:spChg chg="mod">
          <ac:chgData name="Andreas Jordan Paidotua 2019" userId="e695725c-9f11-41e6-b103-83440ece557b" providerId="ADAL" clId="{83E962AC-B1AA-7345-A557-4DF691AE48C4}" dt="2025-02-05T13:38:14.744" v="72" actId="403"/>
          <ac:spMkLst>
            <pc:docMk/>
            <pc:sldMk cId="889889106" sldId="404"/>
            <ac:spMk id="8" creationId="{F5ACA8D7-F7CE-7420-FB09-86405D38EA39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3996725060" sldId="405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996725060" sldId="405"/>
            <ac:spMk id="2" creationId="{C71CE441-0A09-ACB9-49CB-85693B6FFB88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996725060" sldId="405"/>
            <ac:spMk id="4" creationId="{DC498B40-7A66-ED99-3EE5-7207774174CA}"/>
          </ac:spMkLst>
        </pc:spChg>
        <pc:spChg chg="mod">
          <ac:chgData name="Andreas Jordan Paidotua 2019" userId="e695725c-9f11-41e6-b103-83440ece557b" providerId="ADAL" clId="{83E962AC-B1AA-7345-A557-4DF691AE48C4}" dt="2025-02-05T13:38:21.060" v="75" actId="403"/>
          <ac:spMkLst>
            <pc:docMk/>
            <pc:sldMk cId="3996725060" sldId="405"/>
            <ac:spMk id="8" creationId="{1D9DFA8E-FB8D-3225-46EA-2CD7D27A4056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266828306" sldId="406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266828306" sldId="406"/>
            <ac:spMk id="2" creationId="{5052FC4D-6F04-3DBD-1660-8FB58C2E9342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266828306" sldId="406"/>
            <ac:spMk id="4" creationId="{E120F623-2628-5014-23DB-602F6F19D128}"/>
          </ac:spMkLst>
        </pc:spChg>
        <pc:spChg chg="mod">
          <ac:chgData name="Andreas Jordan Paidotua 2019" userId="e695725c-9f11-41e6-b103-83440ece557b" providerId="ADAL" clId="{83E962AC-B1AA-7345-A557-4DF691AE48C4}" dt="2025-02-05T13:38:26.505" v="78" actId="403"/>
          <ac:spMkLst>
            <pc:docMk/>
            <pc:sldMk cId="1266828306" sldId="406"/>
            <ac:spMk id="8" creationId="{2CAC0E47-A1FA-D900-FEDB-EED98A5E88A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44514339" sldId="407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44514339" sldId="407"/>
            <ac:spMk id="2" creationId="{B4A07696-99B6-D29D-E942-01E85CF6F43B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44514339" sldId="407"/>
            <ac:spMk id="4" creationId="{F8AEBAAF-DE86-BB97-D43C-657DD1FD12F7}"/>
          </ac:spMkLst>
        </pc:spChg>
        <pc:spChg chg="mod">
          <ac:chgData name="Andreas Jordan Paidotua 2019" userId="e695725c-9f11-41e6-b103-83440ece557b" providerId="ADAL" clId="{83E962AC-B1AA-7345-A557-4DF691AE48C4}" dt="2025-02-05T13:38:32.970" v="81" actId="403"/>
          <ac:spMkLst>
            <pc:docMk/>
            <pc:sldMk cId="144514339" sldId="407"/>
            <ac:spMk id="8" creationId="{36BE57CC-DBE6-4210-79F9-1181ABB22F4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8:08.825" v="312"/>
        <pc:sldMkLst>
          <pc:docMk/>
          <pc:sldMk cId="3469497127" sldId="408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469497127" sldId="408"/>
            <ac:spMk id="2" creationId="{91B42C15-A699-3A95-A16C-D84EAC784D90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3469497127" sldId="408"/>
            <ac:spMk id="7" creationId="{3A7CD99B-4293-3E53-7060-89F94E42B3AC}"/>
          </ac:spMkLst>
        </pc:spChg>
        <pc:spChg chg="mod">
          <ac:chgData name="Andreas Jordan Paidotua 2019" userId="e695725c-9f11-41e6-b103-83440ece557b" providerId="ADAL" clId="{83E962AC-B1AA-7345-A557-4DF691AE48C4}" dt="2025-02-06T05:08:08.825" v="312"/>
          <ac:spMkLst>
            <pc:docMk/>
            <pc:sldMk cId="3469497127" sldId="408"/>
            <ac:spMk id="8" creationId="{AA0CD91C-687B-00C2-55D2-2455F68C3D69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3469497127" sldId="408"/>
            <ac:spMk id="10" creationId="{41CDEE4C-C4F0-5889-D528-7AB41AC707A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3816597990" sldId="409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816597990" sldId="409"/>
            <ac:spMk id="2" creationId="{32CE779C-099A-F1CE-F81E-0D0004944172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816597990" sldId="409"/>
            <ac:spMk id="4" creationId="{FDE43D44-6846-ED2B-B464-A87AC39585E1}"/>
          </ac:spMkLst>
        </pc:spChg>
        <pc:spChg chg="mod">
          <ac:chgData name="Andreas Jordan Paidotua 2019" userId="e695725c-9f11-41e6-b103-83440ece557b" providerId="ADAL" clId="{83E962AC-B1AA-7345-A557-4DF691AE48C4}" dt="2025-02-05T13:39:06.793" v="96" actId="403"/>
          <ac:spMkLst>
            <pc:docMk/>
            <pc:sldMk cId="3816597990" sldId="409"/>
            <ac:spMk id="8" creationId="{7604CD67-ACEB-8119-5AD4-4C4E634F3FB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2542004023" sldId="41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542004023" sldId="410"/>
            <ac:spMk id="2" creationId="{DC8621FA-EED7-B892-00BA-EC84627DE1D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542004023" sldId="410"/>
            <ac:spMk id="4" creationId="{9C30BD74-15B4-0E02-0838-9CE4BAF0F8DD}"/>
          </ac:spMkLst>
        </pc:spChg>
        <pc:spChg chg="mod">
          <ac:chgData name="Andreas Jordan Paidotua 2019" userId="e695725c-9f11-41e6-b103-83440ece557b" providerId="ADAL" clId="{83E962AC-B1AA-7345-A557-4DF691AE48C4}" dt="2025-02-05T13:39:12.044" v="99" actId="403"/>
          <ac:spMkLst>
            <pc:docMk/>
            <pc:sldMk cId="2542004023" sldId="410"/>
            <ac:spMk id="8" creationId="{25E4E1DC-BFA3-BC1D-CEB6-C8E22FF3092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14.100" v="497"/>
        <pc:sldMkLst>
          <pc:docMk/>
          <pc:sldMk cId="3149238281" sldId="411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149238281" sldId="411"/>
            <ac:spMk id="2" creationId="{D2073266-676E-B88D-10C0-2DF4BB43522E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149238281" sldId="411"/>
            <ac:spMk id="4" creationId="{600E1402-2FA3-9497-4119-2942FD3DF731}"/>
          </ac:spMkLst>
        </pc:spChg>
        <pc:spChg chg="mod">
          <ac:chgData name="Andreas Jordan Paidotua 2019" userId="e695725c-9f11-41e6-b103-83440ece557b" providerId="ADAL" clId="{83E962AC-B1AA-7345-A557-4DF691AE48C4}" dt="2025-02-05T13:39:18.220" v="102" actId="403"/>
          <ac:spMkLst>
            <pc:docMk/>
            <pc:sldMk cId="3149238281" sldId="411"/>
            <ac:spMk id="8" creationId="{B4CFEF19-9F1D-4040-84E6-3423582E4C68}"/>
          </ac:spMkLst>
        </pc:spChg>
        <pc:spChg chg="mod">
          <ac:chgData name="Andreas Jordan Paidotua 2019" userId="e695725c-9f11-41e6-b103-83440ece557b" providerId="ADAL" clId="{83E962AC-B1AA-7345-A557-4DF691AE48C4}" dt="2025-02-06T05:10:14.100" v="497"/>
          <ac:spMkLst>
            <pc:docMk/>
            <pc:sldMk cId="3149238281" sldId="411"/>
            <ac:spMk id="10" creationId="{31B9F9D1-DA01-FF23-2180-067164B14EB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7:53.381" v="311"/>
        <pc:sldMkLst>
          <pc:docMk/>
          <pc:sldMk cId="1235108249" sldId="412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235108249" sldId="412"/>
            <ac:spMk id="2" creationId="{C14FA8A8-35DA-6CDF-CDD5-38F1D14E3AF7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235108249" sldId="412"/>
            <ac:spMk id="4" creationId="{F6FDBFF4-CDF1-DDFF-17F2-526D1EBAF462}"/>
          </ac:spMkLst>
        </pc:spChg>
        <pc:spChg chg="mod">
          <ac:chgData name="Andreas Jordan Paidotua 2019" userId="e695725c-9f11-41e6-b103-83440ece557b" providerId="ADAL" clId="{83E962AC-B1AA-7345-A557-4DF691AE48C4}" dt="2025-02-05T13:39:25.201" v="105" actId="403"/>
          <ac:spMkLst>
            <pc:docMk/>
            <pc:sldMk cId="1235108249" sldId="412"/>
            <ac:spMk id="8" creationId="{4AF6E8DD-AB78-095A-E1C2-BE1CF6E43FC0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10:48.648" v="537"/>
        <pc:sldMkLst>
          <pc:docMk/>
          <pc:sldMk cId="2060572453" sldId="413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2060572453" sldId="413"/>
            <ac:spMk id="10" creationId="{831FCE39-B741-ECA7-8D93-BC1C013EE18E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10:48.648" v="537"/>
        <pc:sldMkLst>
          <pc:docMk/>
          <pc:sldMk cId="304011859" sldId="414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304011859" sldId="414"/>
            <ac:spMk id="10" creationId="{83C00A3C-B4F1-4D5E-2A60-3FCFC074235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1:38.051" v="570" actId="34135"/>
        <pc:sldMkLst>
          <pc:docMk/>
          <pc:sldMk cId="3788400105" sldId="415"/>
        </pc:sldMkLst>
        <pc:spChg chg="mod">
          <ac:chgData name="Andreas Jordan Paidotua 2019" userId="e695725c-9f11-41e6-b103-83440ece557b" providerId="ADAL" clId="{83E962AC-B1AA-7345-A557-4DF691AE48C4}" dt="2025-02-06T05:11:38.051" v="570" actId="34135"/>
          <ac:spMkLst>
            <pc:docMk/>
            <pc:sldMk cId="3788400105" sldId="415"/>
            <ac:spMk id="10" creationId="{53D2F75F-38EA-B9CD-179C-89260F49F3B9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12:18.850" v="588"/>
        <pc:sldMkLst>
          <pc:docMk/>
          <pc:sldMk cId="672325243" sldId="416"/>
        </pc:sldMkLst>
        <pc:spChg chg="mod">
          <ac:chgData name="Andreas Jordan Paidotua 2019" userId="e695725c-9f11-41e6-b103-83440ece557b" providerId="ADAL" clId="{83E962AC-B1AA-7345-A557-4DF691AE48C4}" dt="2025-02-06T05:12:18.850" v="588"/>
          <ac:spMkLst>
            <pc:docMk/>
            <pc:sldMk cId="672325243" sldId="416"/>
            <ac:spMk id="10" creationId="{1FBFF9F6-8DE9-286F-5CD3-ED09A6084763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12:18.850" v="588"/>
        <pc:sldMkLst>
          <pc:docMk/>
          <pc:sldMk cId="3343726252" sldId="417"/>
        </pc:sldMkLst>
        <pc:spChg chg="mod">
          <ac:chgData name="Andreas Jordan Paidotua 2019" userId="e695725c-9f11-41e6-b103-83440ece557b" providerId="ADAL" clId="{83E962AC-B1AA-7345-A557-4DF691AE48C4}" dt="2025-02-06T05:12:18.850" v="588"/>
          <ac:spMkLst>
            <pc:docMk/>
            <pc:sldMk cId="3343726252" sldId="417"/>
            <ac:spMk id="10" creationId="{347D259E-5CCF-215E-3292-931C774C254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2:28.425" v="608" actId="20577"/>
        <pc:sldMkLst>
          <pc:docMk/>
          <pc:sldMk cId="2321579326" sldId="418"/>
        </pc:sldMkLst>
        <pc:spChg chg="mod">
          <ac:chgData name="Andreas Jordan Paidotua 2019" userId="e695725c-9f11-41e6-b103-83440ece557b" providerId="ADAL" clId="{83E962AC-B1AA-7345-A557-4DF691AE48C4}" dt="2025-02-06T05:12:28.425" v="608" actId="20577"/>
          <ac:spMkLst>
            <pc:docMk/>
            <pc:sldMk cId="2321579326" sldId="418"/>
            <ac:spMk id="10" creationId="{420C28B5-675C-A44B-91C4-36BA1F4C86D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4251455543" sldId="419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4251455543" sldId="419"/>
            <ac:spMk id="2" creationId="{C5BCA927-4F6F-88F4-1FE1-E44AAE60594B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4251455543" sldId="419"/>
            <ac:spMk id="7" creationId="{462F7F66-0B4C-A349-E8EE-440E34AA3A7E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4251455543" sldId="419"/>
            <ac:spMk id="8" creationId="{07D0AC0D-05CB-6B9E-FA1D-20564B106A41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4251455543" sldId="419"/>
            <ac:spMk id="10" creationId="{26FE3BF8-40A3-AA0F-CEEE-3B32DAED2D0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2022684630" sldId="42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022684630" sldId="420"/>
            <ac:spMk id="2" creationId="{94EE3A41-791E-4E01-7872-556FCB2FFEB5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2022684630" sldId="420"/>
            <ac:spMk id="3" creationId="{BAF3D454-DA50-B821-49D9-C6F019D51EE2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022684630" sldId="420"/>
            <ac:spMk id="4" creationId="{8DF10BBD-AEFB-B2B5-BBB5-DF658812705F}"/>
          </ac:spMkLst>
        </pc:spChg>
        <pc:spChg chg="mod">
          <ac:chgData name="Andreas Jordan Paidotua 2019" userId="e695725c-9f11-41e6-b103-83440ece557b" providerId="ADAL" clId="{83E962AC-B1AA-7345-A557-4DF691AE48C4}" dt="2025-02-05T13:48:08.438" v="197" actId="403"/>
          <ac:spMkLst>
            <pc:docMk/>
            <pc:sldMk cId="2022684630" sldId="420"/>
            <ac:spMk id="8" creationId="{EE2E662E-E120-4349-58AF-0D369703D65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2852624684" sldId="421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852624684" sldId="421"/>
            <ac:spMk id="2" creationId="{583BBDA1-4495-5279-9765-1C607080D228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2852624684" sldId="421"/>
            <ac:spMk id="3" creationId="{061061D0-9FAA-546D-5F12-9657BE48B19C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852624684" sldId="421"/>
            <ac:spMk id="4" creationId="{FDF842A6-A695-BDF1-DC04-0C31A8D9BDCC}"/>
          </ac:spMkLst>
        </pc:spChg>
        <pc:spChg chg="mod">
          <ac:chgData name="Andreas Jordan Paidotua 2019" userId="e695725c-9f11-41e6-b103-83440ece557b" providerId="ADAL" clId="{83E962AC-B1AA-7345-A557-4DF691AE48C4}" dt="2025-02-05T13:48:14.265" v="200" actId="403"/>
          <ac:spMkLst>
            <pc:docMk/>
            <pc:sldMk cId="2852624684" sldId="421"/>
            <ac:spMk id="8" creationId="{B7BEFD13-2B65-FE7D-AE2D-3CD81BE8306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4157596796" sldId="422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4157596796" sldId="422"/>
            <ac:spMk id="2" creationId="{F6662654-A4A7-24C2-6590-DAC8ACB9A9FF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4157596796" sldId="422"/>
            <ac:spMk id="3" creationId="{B5FB7679-7B74-BC3B-C8F3-9427C4FD8585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4157596796" sldId="422"/>
            <ac:spMk id="4" creationId="{1D96510B-66FD-A9AA-E08B-0F33D9D606BC}"/>
          </ac:spMkLst>
        </pc:spChg>
        <pc:spChg chg="mod">
          <ac:chgData name="Andreas Jordan Paidotua 2019" userId="e695725c-9f11-41e6-b103-83440ece557b" providerId="ADAL" clId="{83E962AC-B1AA-7345-A557-4DF691AE48C4}" dt="2025-02-05T13:48:20.749" v="203" actId="403"/>
          <ac:spMkLst>
            <pc:docMk/>
            <pc:sldMk cId="4157596796" sldId="422"/>
            <ac:spMk id="8" creationId="{027D7794-CB68-C06A-FFC7-F1D2D84EF2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36045957" sldId="423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36045957" sldId="423"/>
            <ac:spMk id="2" creationId="{D370902E-FF57-5435-78AD-40990BC952E6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36045957" sldId="423"/>
            <ac:spMk id="3" creationId="{386E7D8F-0249-B4E2-E653-C9838FE83BF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36045957" sldId="423"/>
            <ac:spMk id="4" creationId="{BCBA724C-AA50-6F65-27AC-83C4BBA691E4}"/>
          </ac:spMkLst>
        </pc:spChg>
        <pc:spChg chg="mod">
          <ac:chgData name="Andreas Jordan Paidotua 2019" userId="e695725c-9f11-41e6-b103-83440ece557b" providerId="ADAL" clId="{83E962AC-B1AA-7345-A557-4DF691AE48C4}" dt="2025-02-05T13:49:24.348" v="206" actId="403"/>
          <ac:spMkLst>
            <pc:docMk/>
            <pc:sldMk cId="336045957" sldId="423"/>
            <ac:spMk id="8" creationId="{EE842CF7-1E02-AE07-D415-EF1029C5DD42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8:45.803" v="314"/>
        <pc:sldMkLst>
          <pc:docMk/>
          <pc:sldMk cId="2314768251" sldId="424"/>
        </pc:sldMkLst>
        <pc:spChg chg="mod">
          <ac:chgData name="Andreas Jordan Paidotua 2019" userId="e695725c-9f11-41e6-b103-83440ece557b" providerId="ADAL" clId="{83E962AC-B1AA-7345-A557-4DF691AE48C4}" dt="2025-02-06T05:08:45.803" v="314"/>
          <ac:spMkLst>
            <pc:docMk/>
            <pc:sldMk cId="2314768251" sldId="424"/>
            <ac:spMk id="4" creationId="{D046F9BE-C36A-8296-2AEC-7CEC80252075}"/>
          </ac:spMkLst>
        </pc:spChg>
        <pc:spChg chg="mod">
          <ac:chgData name="Andreas Jordan Paidotua 2019" userId="e695725c-9f11-41e6-b103-83440ece557b" providerId="ADAL" clId="{83E962AC-B1AA-7345-A557-4DF691AE48C4}" dt="2025-02-06T05:08:24.358" v="313"/>
          <ac:spMkLst>
            <pc:docMk/>
            <pc:sldMk cId="2314768251" sldId="424"/>
            <ac:spMk id="12" creationId="{84D5BB01-782C-721F-AB70-DA779132127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972767235" sldId="425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972767235" sldId="425"/>
            <ac:spMk id="2" creationId="{94EE3A41-791E-4E01-7872-556FCB2FFEB5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972767235" sldId="425"/>
            <ac:spMk id="3" creationId="{BAF3D454-DA50-B821-49D9-C6F019D51EE2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972767235" sldId="425"/>
            <ac:spMk id="4" creationId="{8DF10BBD-AEFB-B2B5-BBB5-DF658812705F}"/>
          </ac:spMkLst>
        </pc:spChg>
        <pc:spChg chg="mod">
          <ac:chgData name="Andreas Jordan Paidotua 2019" userId="e695725c-9f11-41e6-b103-83440ece557b" providerId="ADAL" clId="{83E962AC-B1AA-7345-A557-4DF691AE48C4}" dt="2025-02-05T13:49:32.209" v="209" actId="403"/>
          <ac:spMkLst>
            <pc:docMk/>
            <pc:sldMk cId="3972767235" sldId="425"/>
            <ac:spMk id="8" creationId="{EE2E662E-E120-4349-58AF-0D369703D65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549190317" sldId="426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549190317" sldId="426"/>
            <ac:spMk id="2" creationId="{583BBDA1-4495-5279-9765-1C607080D228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549190317" sldId="426"/>
            <ac:spMk id="3" creationId="{061061D0-9FAA-546D-5F12-9657BE48B19C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549190317" sldId="426"/>
            <ac:spMk id="4" creationId="{FDF842A6-A695-BDF1-DC04-0C31A8D9BDCC}"/>
          </ac:spMkLst>
        </pc:spChg>
        <pc:spChg chg="mod">
          <ac:chgData name="Andreas Jordan Paidotua 2019" userId="e695725c-9f11-41e6-b103-83440ece557b" providerId="ADAL" clId="{83E962AC-B1AA-7345-A557-4DF691AE48C4}" dt="2025-02-05T13:49:37.838" v="212" actId="403"/>
          <ac:spMkLst>
            <pc:docMk/>
            <pc:sldMk cId="3549190317" sldId="426"/>
            <ac:spMk id="8" creationId="{B7BEFD13-2B65-FE7D-AE2D-3CD81BE8306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013415756" sldId="427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013415756" sldId="427"/>
            <ac:spMk id="2" creationId="{F6662654-A4A7-24C2-6590-DAC8ACB9A9FF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013415756" sldId="427"/>
            <ac:spMk id="3" creationId="{B5FB7679-7B74-BC3B-C8F3-9427C4FD8585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013415756" sldId="427"/>
            <ac:spMk id="4" creationId="{1D96510B-66FD-A9AA-E08B-0F33D9D606BC}"/>
          </ac:spMkLst>
        </pc:spChg>
        <pc:spChg chg="mod">
          <ac:chgData name="Andreas Jordan Paidotua 2019" userId="e695725c-9f11-41e6-b103-83440ece557b" providerId="ADAL" clId="{83E962AC-B1AA-7345-A557-4DF691AE48C4}" dt="2025-02-05T13:49:44.581" v="215" actId="403"/>
          <ac:spMkLst>
            <pc:docMk/>
            <pc:sldMk cId="3013415756" sldId="427"/>
            <ac:spMk id="8" creationId="{027D7794-CB68-C06A-FFC7-F1D2D84EF2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623730191" sldId="428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623730191" sldId="428"/>
            <ac:spMk id="2" creationId="{D370902E-FF57-5435-78AD-40990BC952E6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623730191" sldId="428"/>
            <ac:spMk id="3" creationId="{386E7D8F-0249-B4E2-E653-C9838FE83BF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623730191" sldId="428"/>
            <ac:spMk id="4" creationId="{BCBA724C-AA50-6F65-27AC-83C4BBA691E4}"/>
          </ac:spMkLst>
        </pc:spChg>
        <pc:spChg chg="mod">
          <ac:chgData name="Andreas Jordan Paidotua 2019" userId="e695725c-9f11-41e6-b103-83440ece557b" providerId="ADAL" clId="{83E962AC-B1AA-7345-A557-4DF691AE48C4}" dt="2025-02-05T13:49:52.940" v="218" actId="403"/>
          <ac:spMkLst>
            <pc:docMk/>
            <pc:sldMk cId="623730191" sldId="428"/>
            <ac:spMk id="8" creationId="{EE842CF7-1E02-AE07-D415-EF1029C5DD42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8:45.803" v="314"/>
        <pc:sldMkLst>
          <pc:docMk/>
          <pc:sldMk cId="801080376" sldId="429"/>
        </pc:sldMkLst>
        <pc:spChg chg="mod">
          <ac:chgData name="Andreas Jordan Paidotua 2019" userId="e695725c-9f11-41e6-b103-83440ece557b" providerId="ADAL" clId="{83E962AC-B1AA-7345-A557-4DF691AE48C4}" dt="2025-02-06T05:08:45.803" v="314"/>
          <ac:spMkLst>
            <pc:docMk/>
            <pc:sldMk cId="801080376" sldId="429"/>
            <ac:spMk id="4" creationId="{D046F9BE-C36A-8296-2AEC-7CEC80252075}"/>
          </ac:spMkLst>
        </pc:spChg>
        <pc:spChg chg="mod">
          <ac:chgData name="Andreas Jordan Paidotua 2019" userId="e695725c-9f11-41e6-b103-83440ece557b" providerId="ADAL" clId="{83E962AC-B1AA-7345-A557-4DF691AE48C4}" dt="2025-02-06T05:08:24.358" v="313"/>
          <ac:spMkLst>
            <pc:docMk/>
            <pc:sldMk cId="801080376" sldId="429"/>
            <ac:spMk id="12" creationId="{84D5BB01-782C-721F-AB70-DA779132127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463919642" sldId="430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463919642" sldId="430"/>
            <ac:spMk id="2" creationId="{36FCBF3F-543E-C5A8-54DE-29F99ED1B69C}"/>
          </ac:spMkLst>
        </pc:spChg>
        <pc:spChg chg="mod">
          <ac:chgData name="Andreas Jordan Paidotua 2019" userId="e695725c-9f11-41e6-b103-83440ece557b" providerId="ADAL" clId="{83E962AC-B1AA-7345-A557-4DF691AE48C4}" dt="2025-02-06T05:06:44.405" v="307"/>
          <ac:spMkLst>
            <pc:docMk/>
            <pc:sldMk cId="3463919642" sldId="430"/>
            <ac:spMk id="7" creationId="{B3FF46DF-A7A6-3743-E308-175A7035FE8F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463919642" sldId="430"/>
            <ac:spMk id="8" creationId="{4D0DB118-C2C8-0572-7DAE-A2DD1AF42561}"/>
          </ac:spMkLst>
        </pc:spChg>
        <pc:spChg chg="mod">
          <ac:chgData name="Andreas Jordan Paidotua 2019" userId="e695725c-9f11-41e6-b103-83440ece557b" providerId="ADAL" clId="{83E962AC-B1AA-7345-A557-4DF691AE48C4}" dt="2025-02-06T05:06:52.524" v="308"/>
          <ac:spMkLst>
            <pc:docMk/>
            <pc:sldMk cId="3463919642" sldId="430"/>
            <ac:spMk id="10" creationId="{A9A59444-609D-F1D6-F188-EC061AF2C54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2792374499" sldId="431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792374499" sldId="431"/>
            <ac:spMk id="2" creationId="{A8B70720-80EA-4A42-7996-A2F8A96E1F63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2792374499" sldId="431"/>
            <ac:spMk id="3" creationId="{959563E1-BE90-ED6A-3F92-429ABD102A9B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792374499" sldId="431"/>
            <ac:spMk id="4" creationId="{86BFB334-C4CF-5F75-D896-5E5111F87B2F}"/>
          </ac:spMkLst>
        </pc:spChg>
        <pc:spChg chg="mod">
          <ac:chgData name="Andreas Jordan Paidotua 2019" userId="e695725c-9f11-41e6-b103-83440ece557b" providerId="ADAL" clId="{83E962AC-B1AA-7345-A557-4DF691AE48C4}" dt="2025-02-05T13:50:30.397" v="230" actId="403"/>
          <ac:spMkLst>
            <pc:docMk/>
            <pc:sldMk cId="2792374499" sldId="431"/>
            <ac:spMk id="8" creationId="{2F8AB9C0-805B-17D5-AF32-9ED651A8E4D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1713968905" sldId="432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713968905" sldId="432"/>
            <ac:spMk id="2" creationId="{83D895A0-D40A-C0B6-922A-002811AEE5A9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1713968905" sldId="432"/>
            <ac:spMk id="3" creationId="{38344D0B-A479-0816-A7E7-9C8211777882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713968905" sldId="432"/>
            <ac:spMk id="4" creationId="{614E97BF-3AB1-5CC8-6C0E-3CCAF4A1955B}"/>
          </ac:spMkLst>
        </pc:spChg>
        <pc:spChg chg="mod">
          <ac:chgData name="Andreas Jordan Paidotua 2019" userId="e695725c-9f11-41e6-b103-83440ece557b" providerId="ADAL" clId="{83E962AC-B1AA-7345-A557-4DF691AE48C4}" dt="2025-02-05T13:50:37.183" v="233" actId="403"/>
          <ac:spMkLst>
            <pc:docMk/>
            <pc:sldMk cId="1713968905" sldId="432"/>
            <ac:spMk id="8" creationId="{B44A4BE1-E877-A672-ACC8-B0CB4829BE6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2426880832" sldId="433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2426880832" sldId="433"/>
            <ac:spMk id="2" creationId="{43949F56-E365-DBEF-89E5-14132C6E4933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2426880832" sldId="433"/>
            <ac:spMk id="3" creationId="{AAE5FF70-BBE6-9478-AA36-B03723230CC4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426880832" sldId="433"/>
            <ac:spMk id="4" creationId="{156EE6F1-8D25-5B5A-B883-8E162C70623B}"/>
          </ac:spMkLst>
        </pc:spChg>
        <pc:spChg chg="mod">
          <ac:chgData name="Andreas Jordan Paidotua 2019" userId="e695725c-9f11-41e6-b103-83440ece557b" providerId="ADAL" clId="{83E962AC-B1AA-7345-A557-4DF691AE48C4}" dt="2025-02-05T13:50:43.908" v="236" actId="403"/>
          <ac:spMkLst>
            <pc:docMk/>
            <pc:sldMk cId="2426880832" sldId="433"/>
            <ac:spMk id="8" creationId="{DE0F64F0-281A-5CE1-95C0-2EE13EB6124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66831386" sldId="434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66831386" sldId="434"/>
            <ac:spMk id="2" creationId="{D52969A1-47C9-5A94-AB0F-6D9408B2E853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66831386" sldId="434"/>
            <ac:spMk id="3" creationId="{0AC23B05-AB5C-98C5-1CD4-83EA5EC5DBDD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66831386" sldId="434"/>
            <ac:spMk id="4" creationId="{88CF2135-02FA-D4FA-74DB-572C713A4C78}"/>
          </ac:spMkLst>
        </pc:spChg>
        <pc:spChg chg="mod">
          <ac:chgData name="Andreas Jordan Paidotua 2019" userId="e695725c-9f11-41e6-b103-83440ece557b" providerId="ADAL" clId="{83E962AC-B1AA-7345-A557-4DF691AE48C4}" dt="2025-02-05T13:50:49.092" v="239" actId="403"/>
          <ac:spMkLst>
            <pc:docMk/>
            <pc:sldMk cId="66831386" sldId="434"/>
            <ac:spMk id="8" creationId="{64206BE7-0D2F-7F2F-B27E-B1AC936CF61E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8:45.803" v="314"/>
        <pc:sldMkLst>
          <pc:docMk/>
          <pc:sldMk cId="2348969272" sldId="435"/>
        </pc:sldMkLst>
        <pc:spChg chg="mod">
          <ac:chgData name="Andreas Jordan Paidotua 2019" userId="e695725c-9f11-41e6-b103-83440ece557b" providerId="ADAL" clId="{83E962AC-B1AA-7345-A557-4DF691AE48C4}" dt="2025-02-06T05:08:45.803" v="314"/>
          <ac:spMkLst>
            <pc:docMk/>
            <pc:sldMk cId="2348969272" sldId="435"/>
            <ac:spMk id="4" creationId="{AD579758-0B54-7C31-CE35-9016D041970F}"/>
          </ac:spMkLst>
        </pc:spChg>
        <pc:spChg chg="mod">
          <ac:chgData name="Andreas Jordan Paidotua 2019" userId="e695725c-9f11-41e6-b103-83440ece557b" providerId="ADAL" clId="{83E962AC-B1AA-7345-A557-4DF691AE48C4}" dt="2025-02-06T05:08:24.358" v="313"/>
          <ac:spMkLst>
            <pc:docMk/>
            <pc:sldMk cId="2348969272" sldId="435"/>
            <ac:spMk id="12" creationId="{4DE89B07-F892-332D-8570-BFEF8EA0B7FC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1298504711" sldId="436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298504711" sldId="436"/>
            <ac:spMk id="2" creationId="{BC396965-A0BF-7B30-7605-8463F512891B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1298504711" sldId="436"/>
            <ac:spMk id="3" creationId="{0481B8BE-AA11-AC80-D75F-E9EEBADE96F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298504711" sldId="436"/>
            <ac:spMk id="4" creationId="{1791D58D-FE60-86D5-8681-37DDDAD93DD1}"/>
          </ac:spMkLst>
        </pc:spChg>
        <pc:spChg chg="mod">
          <ac:chgData name="Andreas Jordan Paidotua 2019" userId="e695725c-9f11-41e6-b103-83440ece557b" providerId="ADAL" clId="{83E962AC-B1AA-7345-A557-4DF691AE48C4}" dt="2025-02-05T13:50:55.771" v="242" actId="403"/>
          <ac:spMkLst>
            <pc:docMk/>
            <pc:sldMk cId="1298504711" sldId="436"/>
            <ac:spMk id="8" creationId="{689B5395-7C4F-668D-1991-91EB91A6C95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1905407906" sldId="437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1905407906" sldId="437"/>
            <ac:spMk id="2" creationId="{F459FDEE-1A6B-7BD9-11C7-F37BB1AC48C4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1905407906" sldId="437"/>
            <ac:spMk id="3" creationId="{40A16226-FFB7-638F-BFC2-3A15707D013E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905407906" sldId="437"/>
            <ac:spMk id="4" creationId="{0B5B126E-AB5D-0B09-5BB4-F12EBE6F6953}"/>
          </ac:spMkLst>
        </pc:spChg>
        <pc:spChg chg="mod">
          <ac:chgData name="Andreas Jordan Paidotua 2019" userId="e695725c-9f11-41e6-b103-83440ece557b" providerId="ADAL" clId="{83E962AC-B1AA-7345-A557-4DF691AE48C4}" dt="2025-02-05T13:51:01.824" v="245" actId="403"/>
          <ac:spMkLst>
            <pc:docMk/>
            <pc:sldMk cId="1905407906" sldId="437"/>
            <ac:spMk id="8" creationId="{0C73FFFE-013B-48E8-CF98-131A91C1FDB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3628714734" sldId="438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3628714734" sldId="438"/>
            <ac:spMk id="2" creationId="{3492EE0A-9BF3-24E3-B13C-FBE194BC6751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3628714734" sldId="438"/>
            <ac:spMk id="3" creationId="{A1443B47-FE5B-2DEE-D73A-89E83F5D3AF8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3628714734" sldId="438"/>
            <ac:spMk id="4" creationId="{19027562-990B-18EC-19C2-BBBDAB0BA763}"/>
          </ac:spMkLst>
        </pc:spChg>
        <pc:spChg chg="mod">
          <ac:chgData name="Andreas Jordan Paidotua 2019" userId="e695725c-9f11-41e6-b103-83440ece557b" providerId="ADAL" clId="{83E962AC-B1AA-7345-A557-4DF691AE48C4}" dt="2025-02-05T13:51:48.101" v="252" actId="403"/>
          <ac:spMkLst>
            <pc:docMk/>
            <pc:sldMk cId="3628714734" sldId="438"/>
            <ac:spMk id="8" creationId="{B834B617-72F5-110A-2EB1-E304D0D527D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09:04.637" v="315"/>
        <pc:sldMkLst>
          <pc:docMk/>
          <pc:sldMk cId="572560858" sldId="439"/>
        </pc:sldMkLst>
        <pc:spChg chg="mod">
          <ac:chgData name="Andreas Jordan Paidotua 2019" userId="e695725c-9f11-41e6-b103-83440ece557b" providerId="ADAL" clId="{83E962AC-B1AA-7345-A557-4DF691AE48C4}" dt="2025-02-06T05:07:12.774" v="309"/>
          <ac:spMkLst>
            <pc:docMk/>
            <pc:sldMk cId="572560858" sldId="439"/>
            <ac:spMk id="2" creationId="{06089ED2-77EF-4369-0C84-0A98CDDFD587}"/>
          </ac:spMkLst>
        </pc:spChg>
        <pc:spChg chg="mod">
          <ac:chgData name="Andreas Jordan Paidotua 2019" userId="e695725c-9f11-41e6-b103-83440ece557b" providerId="ADAL" clId="{83E962AC-B1AA-7345-A557-4DF691AE48C4}" dt="2025-02-06T05:09:04.637" v="315"/>
          <ac:spMkLst>
            <pc:docMk/>
            <pc:sldMk cId="572560858" sldId="439"/>
            <ac:spMk id="3" creationId="{A018918D-FF2D-F524-9BF1-350D13E78A7F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572560858" sldId="439"/>
            <ac:spMk id="4" creationId="{66BA0528-2F98-292D-FEC7-90E65C9F74C5}"/>
          </ac:spMkLst>
        </pc:spChg>
        <pc:spChg chg="mod">
          <ac:chgData name="Andreas Jordan Paidotua 2019" userId="e695725c-9f11-41e6-b103-83440ece557b" providerId="ADAL" clId="{83E962AC-B1AA-7345-A557-4DF691AE48C4}" dt="2025-02-05T13:51:55.404" v="255" actId="403"/>
          <ac:spMkLst>
            <pc:docMk/>
            <pc:sldMk cId="572560858" sldId="439"/>
            <ac:spMk id="8" creationId="{ED733FF1-BC44-10B7-DC07-97F51ACE6737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08:45.803" v="314"/>
        <pc:sldMkLst>
          <pc:docMk/>
          <pc:sldMk cId="3228552868" sldId="440"/>
        </pc:sldMkLst>
        <pc:spChg chg="mod">
          <ac:chgData name="Andreas Jordan Paidotua 2019" userId="e695725c-9f11-41e6-b103-83440ece557b" providerId="ADAL" clId="{83E962AC-B1AA-7345-A557-4DF691AE48C4}" dt="2025-02-06T05:08:45.803" v="314"/>
          <ac:spMkLst>
            <pc:docMk/>
            <pc:sldMk cId="3228552868" sldId="440"/>
            <ac:spMk id="4" creationId="{0F0EDE80-8801-9C3B-0B7F-47C66A64E016}"/>
          </ac:spMkLst>
        </pc:spChg>
        <pc:spChg chg="mod">
          <ac:chgData name="Andreas Jordan Paidotua 2019" userId="e695725c-9f11-41e6-b103-83440ece557b" providerId="ADAL" clId="{83E962AC-B1AA-7345-A557-4DF691AE48C4}" dt="2025-02-06T05:08:24.358" v="313"/>
          <ac:spMkLst>
            <pc:docMk/>
            <pc:sldMk cId="3228552868" sldId="440"/>
            <ac:spMk id="12" creationId="{70AD32AD-96BF-367A-2DF5-744382DB593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6:02.698" v="986" actId="20577"/>
        <pc:sldMkLst>
          <pc:docMk/>
          <pc:sldMk cId="2191761615" sldId="441"/>
        </pc:sldMkLst>
        <pc:spChg chg="mod">
          <ac:chgData name="Andreas Jordan Paidotua 2019" userId="e695725c-9f11-41e6-b103-83440ece557b" providerId="ADAL" clId="{83E962AC-B1AA-7345-A557-4DF691AE48C4}" dt="2025-02-06T05:16:02.698" v="986" actId="20577"/>
          <ac:spMkLst>
            <pc:docMk/>
            <pc:sldMk cId="2191761615" sldId="441"/>
            <ac:spMk id="10" creationId="{3A568172-B380-803D-F1B8-98532A6A2DC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6:43.189" v="1165" actId="20577"/>
        <pc:sldMkLst>
          <pc:docMk/>
          <pc:sldMk cId="3736781740" sldId="442"/>
        </pc:sldMkLst>
        <pc:spChg chg="mod">
          <ac:chgData name="Andreas Jordan Paidotua 2019" userId="e695725c-9f11-41e6-b103-83440ece557b" providerId="ADAL" clId="{83E962AC-B1AA-7345-A557-4DF691AE48C4}" dt="2025-02-06T05:16:43.189" v="1165" actId="20577"/>
          <ac:spMkLst>
            <pc:docMk/>
            <pc:sldMk cId="3736781740" sldId="442"/>
            <ac:spMk id="10" creationId="{9F046C41-0EE1-C7A6-344F-B8B04570FA06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7:29.170" v="1357" actId="20577"/>
        <pc:sldMkLst>
          <pc:docMk/>
          <pc:sldMk cId="858012141" sldId="443"/>
        </pc:sldMkLst>
        <pc:spChg chg="mod">
          <ac:chgData name="Andreas Jordan Paidotua 2019" userId="e695725c-9f11-41e6-b103-83440ece557b" providerId="ADAL" clId="{83E962AC-B1AA-7345-A557-4DF691AE48C4}" dt="2025-02-06T05:17:29.170" v="1357" actId="20577"/>
          <ac:spMkLst>
            <pc:docMk/>
            <pc:sldMk cId="858012141" sldId="443"/>
            <ac:spMk id="10" creationId="{955EC9D5-2768-42DB-57DC-01E07C5A254E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8:08.266" v="1425" actId="404"/>
        <pc:sldMkLst>
          <pc:docMk/>
          <pc:sldMk cId="3041372800" sldId="444"/>
        </pc:sldMkLst>
        <pc:spChg chg="mod">
          <ac:chgData name="Andreas Jordan Paidotua 2019" userId="e695725c-9f11-41e6-b103-83440ece557b" providerId="ADAL" clId="{83E962AC-B1AA-7345-A557-4DF691AE48C4}" dt="2025-02-06T05:17:57.464" v="1406" actId="404"/>
          <ac:spMkLst>
            <pc:docMk/>
            <pc:sldMk cId="3041372800" sldId="444"/>
            <ac:spMk id="9" creationId="{59263138-0A5C-0BE6-8F9D-0698CFFB2CA5}"/>
          </ac:spMkLst>
        </pc:spChg>
        <pc:spChg chg="mod">
          <ac:chgData name="Andreas Jordan Paidotua 2019" userId="e695725c-9f11-41e6-b103-83440ece557b" providerId="ADAL" clId="{83E962AC-B1AA-7345-A557-4DF691AE48C4}" dt="2025-02-06T05:18:08.266" v="1425" actId="404"/>
          <ac:spMkLst>
            <pc:docMk/>
            <pc:sldMk cId="3041372800" sldId="444"/>
            <ac:spMk id="10" creationId="{03A7923F-B83E-C683-FE64-5FAC993DFD9B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6:36.167" v="1145" actId="20577"/>
        <pc:sldMkLst>
          <pc:docMk/>
          <pc:sldMk cId="2583376956" sldId="445"/>
        </pc:sldMkLst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2583376956" sldId="445"/>
            <ac:spMk id="4" creationId="{FD25C018-2958-B901-2624-81CF72FB89AD}"/>
          </ac:spMkLst>
        </pc:spChg>
        <pc:spChg chg="mod">
          <ac:chgData name="Andreas Jordan Paidotua 2019" userId="e695725c-9f11-41e6-b103-83440ece557b" providerId="ADAL" clId="{83E962AC-B1AA-7345-A557-4DF691AE48C4}" dt="2025-02-05T13:52:03.504" v="258" actId="403"/>
          <ac:spMkLst>
            <pc:docMk/>
            <pc:sldMk cId="2583376956" sldId="445"/>
            <ac:spMk id="8" creationId="{665AAA12-D828-AEAF-C3A7-193CE9CE3D10}"/>
          </ac:spMkLst>
        </pc:spChg>
        <pc:spChg chg="mod">
          <ac:chgData name="Andreas Jordan Paidotua 2019" userId="e695725c-9f11-41e6-b103-83440ece557b" providerId="ADAL" clId="{83E962AC-B1AA-7345-A557-4DF691AE48C4}" dt="2025-02-06T05:16:36.167" v="1145" actId="20577"/>
          <ac:spMkLst>
            <pc:docMk/>
            <pc:sldMk cId="2583376956" sldId="445"/>
            <ac:spMk id="12" creationId="{F3AF507F-BDE1-B6A1-3A94-5EEE49B9C21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7:24.706" v="1349" actId="20577"/>
        <pc:sldMkLst>
          <pc:docMk/>
          <pc:sldMk cId="898527669" sldId="446"/>
        </pc:sldMkLst>
        <pc:spChg chg="mod">
          <ac:chgData name="Andreas Jordan Paidotua 2019" userId="e695725c-9f11-41e6-b103-83440ece557b" providerId="ADAL" clId="{83E962AC-B1AA-7345-A557-4DF691AE48C4}" dt="2025-02-06T05:16:51.232" v="1196" actId="20577"/>
          <ac:spMkLst>
            <pc:docMk/>
            <pc:sldMk cId="898527669" sldId="446"/>
            <ac:spMk id="2" creationId="{CF9B1CAE-521E-953F-D39C-8C063315C346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898527669" sldId="446"/>
            <ac:spMk id="4" creationId="{2422818C-87E1-4843-B65D-3E78A246BEC7}"/>
          </ac:spMkLst>
        </pc:spChg>
        <pc:spChg chg="mod">
          <ac:chgData name="Andreas Jordan Paidotua 2019" userId="e695725c-9f11-41e6-b103-83440ece557b" providerId="ADAL" clId="{83E962AC-B1AA-7345-A557-4DF691AE48C4}" dt="2025-02-05T13:52:09.539" v="261" actId="403"/>
          <ac:spMkLst>
            <pc:docMk/>
            <pc:sldMk cId="898527669" sldId="446"/>
            <ac:spMk id="8" creationId="{8D304690-EB2E-CBFF-8CD7-6C17B61176BF}"/>
          </ac:spMkLst>
        </pc:spChg>
        <pc:spChg chg="mod">
          <ac:chgData name="Andreas Jordan Paidotua 2019" userId="e695725c-9f11-41e6-b103-83440ece557b" providerId="ADAL" clId="{83E962AC-B1AA-7345-A557-4DF691AE48C4}" dt="2025-02-06T05:17:24.706" v="1349" actId="20577"/>
          <ac:spMkLst>
            <pc:docMk/>
            <pc:sldMk cId="898527669" sldId="446"/>
            <ac:spMk id="12" creationId="{21F0F2DC-29F8-68E7-C56A-1F419FEE33DA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7:41.308" v="1369" actId="20577"/>
        <pc:sldMkLst>
          <pc:docMk/>
          <pc:sldMk cId="1027224103" sldId="447"/>
        </pc:sldMkLst>
        <pc:spChg chg="mod">
          <ac:chgData name="Andreas Jordan Paidotua 2019" userId="e695725c-9f11-41e6-b103-83440ece557b" providerId="ADAL" clId="{83E962AC-B1AA-7345-A557-4DF691AE48C4}" dt="2025-02-06T05:17:37.469" v="1363" actId="20577"/>
          <ac:spMkLst>
            <pc:docMk/>
            <pc:sldMk cId="1027224103" sldId="447"/>
            <ac:spMk id="2" creationId="{BB6366A3-B98D-101F-4C44-25B11DE410B1}"/>
          </ac:spMkLst>
        </pc:spChg>
        <pc:spChg chg="mod">
          <ac:chgData name="Andreas Jordan Paidotua 2019" userId="e695725c-9f11-41e6-b103-83440ece557b" providerId="ADAL" clId="{83E962AC-B1AA-7345-A557-4DF691AE48C4}" dt="2025-02-06T05:07:53.381" v="311"/>
          <ac:spMkLst>
            <pc:docMk/>
            <pc:sldMk cId="1027224103" sldId="447"/>
            <ac:spMk id="4" creationId="{944479AD-3CCB-515E-31FD-74505BB37719}"/>
          </ac:spMkLst>
        </pc:spChg>
        <pc:spChg chg="mod">
          <ac:chgData name="Andreas Jordan Paidotua 2019" userId="e695725c-9f11-41e6-b103-83440ece557b" providerId="ADAL" clId="{83E962AC-B1AA-7345-A557-4DF691AE48C4}" dt="2025-02-05T13:52:16.588" v="264" actId="403"/>
          <ac:spMkLst>
            <pc:docMk/>
            <pc:sldMk cId="1027224103" sldId="447"/>
            <ac:spMk id="8" creationId="{66195BC9-6D19-3CC3-A4DD-F7A065112C44}"/>
          </ac:spMkLst>
        </pc:spChg>
        <pc:spChg chg="mod">
          <ac:chgData name="Andreas Jordan Paidotua 2019" userId="e695725c-9f11-41e6-b103-83440ece557b" providerId="ADAL" clId="{83E962AC-B1AA-7345-A557-4DF691AE48C4}" dt="2025-02-06T05:17:41.308" v="1369" actId="20577"/>
          <ac:spMkLst>
            <pc:docMk/>
            <pc:sldMk cId="1027224103" sldId="447"/>
            <ac:spMk id="12" creationId="{3CD28C07-215E-CE32-37D5-EB70B33FAC65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2:06.947" v="587" actId="20577"/>
        <pc:sldMkLst>
          <pc:docMk/>
          <pc:sldMk cId="125869862" sldId="448"/>
        </pc:sldMkLst>
        <pc:spChg chg="mod">
          <ac:chgData name="Andreas Jordan Paidotua 2019" userId="e695725c-9f11-41e6-b103-83440ece557b" providerId="ADAL" clId="{83E962AC-B1AA-7345-A557-4DF691AE48C4}" dt="2025-02-06T05:12:06.947" v="587" actId="20577"/>
          <ac:spMkLst>
            <pc:docMk/>
            <pc:sldMk cId="125869862" sldId="448"/>
            <ac:spMk id="10" creationId="{A57A4032-04B4-86D3-DEB1-5620533FF24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48.648" v="537"/>
        <pc:sldMkLst>
          <pc:docMk/>
          <pc:sldMk cId="3883037543" sldId="449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3883037543" sldId="449"/>
            <ac:spMk id="2" creationId="{BAA68A3A-6E2B-8245-2566-22A5BC2E6898}"/>
          </ac:spMkLst>
        </pc:spChg>
        <pc:spChg chg="mod">
          <ac:chgData name="Andreas Jordan Paidotua 2019" userId="e695725c-9f11-41e6-b103-83440ece557b" providerId="ADAL" clId="{83E962AC-B1AA-7345-A557-4DF691AE48C4}" dt="2025-02-05T13:38:42.200" v="84" actId="403"/>
          <ac:spMkLst>
            <pc:docMk/>
            <pc:sldMk cId="3883037543" sldId="449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42.200" v="84" actId="403"/>
          <ac:spMkLst>
            <pc:docMk/>
            <pc:sldMk cId="3883037543" sldId="449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48.648" v="537"/>
        <pc:sldMkLst>
          <pc:docMk/>
          <pc:sldMk cId="3844909890" sldId="450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3844909890" sldId="450"/>
            <ac:spMk id="2" creationId="{BAA68A3A-6E2B-8245-2566-22A5BC2E6898}"/>
          </ac:spMkLst>
        </pc:spChg>
        <pc:spChg chg="mod">
          <ac:chgData name="Andreas Jordan Paidotua 2019" userId="e695725c-9f11-41e6-b103-83440ece557b" providerId="ADAL" clId="{83E962AC-B1AA-7345-A557-4DF691AE48C4}" dt="2025-02-05T13:38:47.930" v="87" actId="403"/>
          <ac:spMkLst>
            <pc:docMk/>
            <pc:sldMk cId="3844909890" sldId="450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47.930" v="87" actId="403"/>
          <ac:spMkLst>
            <pc:docMk/>
            <pc:sldMk cId="3844909890" sldId="450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48.648" v="537"/>
        <pc:sldMkLst>
          <pc:docMk/>
          <pc:sldMk cId="1662135414" sldId="451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1662135414" sldId="451"/>
            <ac:spMk id="2" creationId="{BAA68A3A-6E2B-8245-2566-22A5BC2E6898}"/>
          </ac:spMkLst>
        </pc:spChg>
        <pc:spChg chg="mod">
          <ac:chgData name="Andreas Jordan Paidotua 2019" userId="e695725c-9f11-41e6-b103-83440ece557b" providerId="ADAL" clId="{83E962AC-B1AA-7345-A557-4DF691AE48C4}" dt="2025-02-05T13:38:53.580" v="90" actId="403"/>
          <ac:spMkLst>
            <pc:docMk/>
            <pc:sldMk cId="1662135414" sldId="451"/>
            <ac:spMk id="4" creationId="{CB3E8E6B-A446-AD47-CEC7-F3D2AC892263}"/>
          </ac:spMkLst>
        </pc:spChg>
        <pc:spChg chg="mod">
          <ac:chgData name="Andreas Jordan Paidotua 2019" userId="e695725c-9f11-41e6-b103-83440ece557b" providerId="ADAL" clId="{83E962AC-B1AA-7345-A557-4DF691AE48C4}" dt="2025-02-05T13:38:53.580" v="90" actId="403"/>
          <ac:spMkLst>
            <pc:docMk/>
            <pc:sldMk cId="1662135414" sldId="451"/>
            <ac:spMk id="8" creationId="{FC9015E1-6120-B583-954C-8B083B2CDD8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9:08.970" v="1436" actId="20577"/>
        <pc:sldMkLst>
          <pc:docMk/>
          <pc:sldMk cId="1932676769" sldId="453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1932676769" sldId="453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19:08.970" v="1436" actId="20577"/>
          <ac:spMkLst>
            <pc:docMk/>
            <pc:sldMk cId="1932676769" sldId="453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0:00.848" v="1456" actId="20577"/>
        <pc:sldMkLst>
          <pc:docMk/>
          <pc:sldMk cId="3145382165" sldId="454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3145382165" sldId="454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0:00.848" v="1456" actId="20577"/>
          <ac:spMkLst>
            <pc:docMk/>
            <pc:sldMk cId="3145382165" sldId="454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0:55.025" v="1469" actId="20577"/>
        <pc:sldMkLst>
          <pc:docMk/>
          <pc:sldMk cId="293703511" sldId="455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293703511" sldId="455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0:55.025" v="1469" actId="20577"/>
          <ac:spMkLst>
            <pc:docMk/>
            <pc:sldMk cId="293703511" sldId="455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1:21.234" v="1477" actId="20577"/>
        <pc:sldMkLst>
          <pc:docMk/>
          <pc:sldMk cId="3039831350" sldId="456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3039831350" sldId="456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1:21.234" v="1477" actId="20577"/>
          <ac:spMkLst>
            <pc:docMk/>
            <pc:sldMk cId="3039831350" sldId="456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1:51.773" v="1483" actId="20577"/>
        <pc:sldMkLst>
          <pc:docMk/>
          <pc:sldMk cId="4294541101" sldId="457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4294541101" sldId="457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1:51.773" v="1483" actId="20577"/>
          <ac:spMkLst>
            <pc:docMk/>
            <pc:sldMk cId="4294541101" sldId="457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2:17.688" v="1488" actId="20577"/>
        <pc:sldMkLst>
          <pc:docMk/>
          <pc:sldMk cId="495547796" sldId="458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495547796" sldId="458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2:17.688" v="1488" actId="20577"/>
          <ac:spMkLst>
            <pc:docMk/>
            <pc:sldMk cId="495547796" sldId="458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3:22.832" v="1504" actId="20577"/>
        <pc:sldMkLst>
          <pc:docMk/>
          <pc:sldMk cId="3105049628" sldId="459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3105049628" sldId="459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3:22.832" v="1504" actId="20577"/>
          <ac:spMkLst>
            <pc:docMk/>
            <pc:sldMk cId="3105049628" sldId="459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22:55.367" v="1497" actId="20577"/>
        <pc:sldMkLst>
          <pc:docMk/>
          <pc:sldMk cId="4032397935" sldId="460"/>
        </pc:sldMkLst>
        <pc:spChg chg="mod">
          <ac:chgData name="Andreas Jordan Paidotua 2019" userId="e695725c-9f11-41e6-b103-83440ece557b" providerId="ADAL" clId="{83E962AC-B1AA-7345-A557-4DF691AE48C4}" dt="2025-02-06T05:11:58.905" v="571"/>
          <ac:spMkLst>
            <pc:docMk/>
            <pc:sldMk cId="4032397935" sldId="460"/>
            <ac:spMk id="2" creationId="{8EA99A7C-49C0-64B5-DF1D-73AC101738D2}"/>
          </ac:spMkLst>
        </pc:spChg>
        <pc:spChg chg="mod">
          <ac:chgData name="Andreas Jordan Paidotua 2019" userId="e695725c-9f11-41e6-b103-83440ece557b" providerId="ADAL" clId="{83E962AC-B1AA-7345-A557-4DF691AE48C4}" dt="2025-02-06T05:22:55.367" v="1497" actId="20577"/>
          <ac:spMkLst>
            <pc:docMk/>
            <pc:sldMk cId="4032397935" sldId="460"/>
            <ac:spMk id="12" creationId="{E422B86A-3D6B-72EC-19F1-D61492DC7524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2:51.980" v="654" actId="20577"/>
        <pc:sldMkLst>
          <pc:docMk/>
          <pc:sldMk cId="3578597866" sldId="461"/>
        </pc:sldMkLst>
        <pc:spChg chg="mod">
          <ac:chgData name="Andreas Jordan Paidotua 2019" userId="e695725c-9f11-41e6-b103-83440ece557b" providerId="ADAL" clId="{83E962AC-B1AA-7345-A557-4DF691AE48C4}" dt="2025-02-06T05:12:36.341" v="615" actId="20577"/>
          <ac:spMkLst>
            <pc:docMk/>
            <pc:sldMk cId="3578597866" sldId="461"/>
            <ac:spMk id="9" creationId="{1556AAE9-15EA-8A2F-3E4D-42B8C94A1027}"/>
          </ac:spMkLst>
        </pc:spChg>
        <pc:spChg chg="mod">
          <ac:chgData name="Andreas Jordan Paidotua 2019" userId="e695725c-9f11-41e6-b103-83440ece557b" providerId="ADAL" clId="{83E962AC-B1AA-7345-A557-4DF691AE48C4}" dt="2025-02-06T05:12:51.980" v="654" actId="20577"/>
          <ac:spMkLst>
            <pc:docMk/>
            <pc:sldMk cId="3578597866" sldId="461"/>
            <ac:spMk id="11" creationId="{0963F98A-82D9-6D20-EE91-F06CA03B1612}"/>
          </ac:spMkLst>
        </pc:spChg>
        <pc:picChg chg="mod">
          <ac:chgData name="Andreas Jordan Paidotua 2019" userId="e695725c-9f11-41e6-b103-83440ece557b" providerId="ADAL" clId="{83E962AC-B1AA-7345-A557-4DF691AE48C4}" dt="2025-02-05T13:40:35.245" v="113"/>
          <ac:picMkLst>
            <pc:docMk/>
            <pc:sldMk cId="3578597866" sldId="461"/>
            <ac:picMk id="6" creationId="{4AE62F91-E8C7-27D5-4965-1425E4D54C11}"/>
          </ac:picMkLst>
        </pc:picChg>
      </pc:sldChg>
      <pc:sldChg chg="addSp delSp modSp mod">
        <pc:chgData name="Andreas Jordan Paidotua 2019" userId="e695725c-9f11-41e6-b103-83440ece557b" providerId="ADAL" clId="{83E962AC-B1AA-7345-A557-4DF691AE48C4}" dt="2025-02-06T05:14:54.074" v="882" actId="20577"/>
        <pc:sldMkLst>
          <pc:docMk/>
          <pc:sldMk cId="3955116412" sldId="462"/>
        </pc:sldMkLst>
        <pc:spChg chg="mod">
          <ac:chgData name="Andreas Jordan Paidotua 2019" userId="e695725c-9f11-41e6-b103-83440ece557b" providerId="ADAL" clId="{83E962AC-B1AA-7345-A557-4DF691AE48C4}" dt="2025-02-05T13:44:59.532" v="167" actId="34135"/>
          <ac:spMkLst>
            <pc:docMk/>
            <pc:sldMk cId="3955116412" sldId="462"/>
            <ac:spMk id="4" creationId="{2069CF11-CE83-C040-63D5-D11CE07639E6}"/>
          </ac:spMkLst>
        </pc:spChg>
        <pc:spChg chg="mod">
          <ac:chgData name="Andreas Jordan Paidotua 2019" userId="e695725c-9f11-41e6-b103-83440ece557b" providerId="ADAL" clId="{83E962AC-B1AA-7345-A557-4DF691AE48C4}" dt="2025-02-05T13:44:29.004" v="164" actId="14100"/>
          <ac:spMkLst>
            <pc:docMk/>
            <pc:sldMk cId="3955116412" sldId="462"/>
            <ac:spMk id="7" creationId="{FA9E1F55-9E04-8367-EA4E-7261003329E6}"/>
          </ac:spMkLst>
        </pc:spChg>
        <pc:spChg chg="mod">
          <ac:chgData name="Andreas Jordan Paidotua 2019" userId="e695725c-9f11-41e6-b103-83440ece557b" providerId="ADAL" clId="{83E962AC-B1AA-7345-A557-4DF691AE48C4}" dt="2025-02-06T05:13:30.674" v="750" actId="20577"/>
          <ac:spMkLst>
            <pc:docMk/>
            <pc:sldMk cId="3955116412" sldId="462"/>
            <ac:spMk id="10" creationId="{0BBCBA1F-1CBB-318F-F7C6-28A7A9CEC831}"/>
          </ac:spMkLst>
        </pc:spChg>
        <pc:spChg chg="add mod">
          <ac:chgData name="Andreas Jordan Paidotua 2019" userId="e695725c-9f11-41e6-b103-83440ece557b" providerId="ADAL" clId="{83E962AC-B1AA-7345-A557-4DF691AE48C4}" dt="2025-02-06T05:13:35.664" v="756" actId="20577"/>
          <ac:spMkLst>
            <pc:docMk/>
            <pc:sldMk cId="3955116412" sldId="462"/>
            <ac:spMk id="11" creationId="{0A5D01F7-7888-00DA-4B94-E029EE0707A8}"/>
          </ac:spMkLst>
        </pc:spChg>
        <pc:spChg chg="add mod">
          <ac:chgData name="Andreas Jordan Paidotua 2019" userId="e695725c-9f11-41e6-b103-83440ece557b" providerId="ADAL" clId="{83E962AC-B1AA-7345-A557-4DF691AE48C4}" dt="2025-02-06T05:14:54.074" v="882" actId="20577"/>
          <ac:spMkLst>
            <pc:docMk/>
            <pc:sldMk cId="3955116412" sldId="462"/>
            <ac:spMk id="12" creationId="{B724834A-B8C0-5F92-1715-8473508B16F4}"/>
          </ac:spMkLst>
        </pc:spChg>
        <pc:picChg chg="add mod">
          <ac:chgData name="Andreas Jordan Paidotua 2019" userId="e695725c-9f11-41e6-b103-83440ece557b" providerId="ADAL" clId="{83E962AC-B1AA-7345-A557-4DF691AE48C4}" dt="2025-02-05T13:47:33.841" v="191" actId="167"/>
          <ac:picMkLst>
            <pc:docMk/>
            <pc:sldMk cId="3955116412" sldId="462"/>
            <ac:picMk id="1028" creationId="{3482FE79-7FAB-7206-9A4E-3B942E8FB047}"/>
          </ac:picMkLst>
        </pc:picChg>
      </pc:sldChg>
      <pc:sldChg chg="modSp">
        <pc:chgData name="Andreas Jordan Paidotua 2019" userId="e695725c-9f11-41e6-b103-83440ece557b" providerId="ADAL" clId="{83E962AC-B1AA-7345-A557-4DF691AE48C4}" dt="2025-02-06T05:10:57.755" v="538"/>
        <pc:sldMkLst>
          <pc:docMk/>
          <pc:sldMk cId="1284291593" sldId="463"/>
        </pc:sldMkLst>
        <pc:spChg chg="mod">
          <ac:chgData name="Andreas Jordan Paidotua 2019" userId="e695725c-9f11-41e6-b103-83440ece557b" providerId="ADAL" clId="{83E962AC-B1AA-7345-A557-4DF691AE48C4}" dt="2025-02-06T05:10:57.755" v="538"/>
          <ac:spMkLst>
            <pc:docMk/>
            <pc:sldMk cId="1284291593" sldId="463"/>
            <ac:spMk id="10" creationId="{535725D3-EDF6-DC16-7921-44EB48BD79C0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57.755" v="538"/>
        <pc:sldMkLst>
          <pc:docMk/>
          <pc:sldMk cId="1418559836" sldId="464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1418559836" sldId="464"/>
            <ac:spMk id="2" creationId="{60AC88C7-2EDD-E9C0-04DA-EB130A02BDE1}"/>
          </ac:spMkLst>
        </pc:spChg>
        <pc:spChg chg="mod">
          <ac:chgData name="Andreas Jordan Paidotua 2019" userId="e695725c-9f11-41e6-b103-83440ece557b" providerId="ADAL" clId="{83E962AC-B1AA-7345-A557-4DF691AE48C4}" dt="2025-02-06T05:10:57.755" v="538"/>
          <ac:spMkLst>
            <pc:docMk/>
            <pc:sldMk cId="1418559836" sldId="464"/>
            <ac:spMk id="4" creationId="{74C6BCBB-A0C4-962C-8D90-C5DBCEC8033C}"/>
          </ac:spMkLst>
        </pc:spChg>
        <pc:spChg chg="mod">
          <ac:chgData name="Andreas Jordan Paidotua 2019" userId="e695725c-9f11-41e6-b103-83440ece557b" providerId="ADAL" clId="{83E962AC-B1AA-7345-A557-4DF691AE48C4}" dt="2025-02-05T13:50:01.335" v="221" actId="403"/>
          <ac:spMkLst>
            <pc:docMk/>
            <pc:sldMk cId="1418559836" sldId="464"/>
            <ac:spMk id="8" creationId="{9B5C741B-27D1-8538-8955-BA9F57CB00C2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0:57.755" v="538"/>
        <pc:sldMkLst>
          <pc:docMk/>
          <pc:sldMk cId="2848573823" sldId="465"/>
        </pc:sldMkLst>
        <pc:spChg chg="mod">
          <ac:chgData name="Andreas Jordan Paidotua 2019" userId="e695725c-9f11-41e6-b103-83440ece557b" providerId="ADAL" clId="{83E962AC-B1AA-7345-A557-4DF691AE48C4}" dt="2025-02-06T05:10:48.648" v="537"/>
          <ac:spMkLst>
            <pc:docMk/>
            <pc:sldMk cId="2848573823" sldId="465"/>
            <ac:spMk id="2" creationId="{60AC88C7-2EDD-E9C0-04DA-EB130A02BDE1}"/>
          </ac:spMkLst>
        </pc:spChg>
        <pc:spChg chg="mod">
          <ac:chgData name="Andreas Jordan Paidotua 2019" userId="e695725c-9f11-41e6-b103-83440ece557b" providerId="ADAL" clId="{83E962AC-B1AA-7345-A557-4DF691AE48C4}" dt="2025-02-06T05:10:57.755" v="538"/>
          <ac:spMkLst>
            <pc:docMk/>
            <pc:sldMk cId="2848573823" sldId="465"/>
            <ac:spMk id="4" creationId="{74C6BCBB-A0C4-962C-8D90-C5DBCEC8033C}"/>
          </ac:spMkLst>
        </pc:spChg>
        <pc:spChg chg="mod">
          <ac:chgData name="Andreas Jordan Paidotua 2019" userId="e695725c-9f11-41e6-b103-83440ece557b" providerId="ADAL" clId="{83E962AC-B1AA-7345-A557-4DF691AE48C4}" dt="2025-02-05T13:50:08.303" v="224" actId="403"/>
          <ac:spMkLst>
            <pc:docMk/>
            <pc:sldMk cId="2848573823" sldId="465"/>
            <ac:spMk id="8" creationId="{9B5C741B-27D1-8538-8955-BA9F57CB00C2}"/>
          </ac:spMkLst>
        </pc:spChg>
      </pc:sldChg>
      <pc:sldChg chg="modSp">
        <pc:chgData name="Andreas Jordan Paidotua 2019" userId="e695725c-9f11-41e6-b103-83440ece557b" providerId="ADAL" clId="{83E962AC-B1AA-7345-A557-4DF691AE48C4}" dt="2025-02-06T05:10:57.755" v="538"/>
        <pc:sldMkLst>
          <pc:docMk/>
          <pc:sldMk cId="4264042285" sldId="466"/>
        </pc:sldMkLst>
        <pc:spChg chg="mod">
          <ac:chgData name="Andreas Jordan Paidotua 2019" userId="e695725c-9f11-41e6-b103-83440ece557b" providerId="ADAL" clId="{83E962AC-B1AA-7345-A557-4DF691AE48C4}" dt="2025-02-06T05:10:57.755" v="538"/>
          <ac:spMkLst>
            <pc:docMk/>
            <pc:sldMk cId="4264042285" sldId="466"/>
            <ac:spMk id="10" creationId="{06554148-1DB9-D9A3-FCE4-68A559CE4A3F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5:28.623" v="969" actId="20577"/>
        <pc:sldMkLst>
          <pc:docMk/>
          <pc:sldMk cId="50026997" sldId="467"/>
        </pc:sldMkLst>
        <pc:spChg chg="mod">
          <ac:chgData name="Andreas Jordan Paidotua 2019" userId="e695725c-9f11-41e6-b103-83440ece557b" providerId="ADAL" clId="{83E962AC-B1AA-7345-A557-4DF691AE48C4}" dt="2025-02-06T05:15:28.623" v="969" actId="20577"/>
          <ac:spMkLst>
            <pc:docMk/>
            <pc:sldMk cId="50026997" sldId="467"/>
            <ac:spMk id="3" creationId="{DE89EEE5-2B77-29A4-75F5-B0231B079D78}"/>
          </ac:spMkLst>
        </pc:spChg>
      </pc:sldChg>
      <pc:sldChg chg="modSp mod">
        <pc:chgData name="Andreas Jordan Paidotua 2019" userId="e695725c-9f11-41e6-b103-83440ece557b" providerId="ADAL" clId="{83E962AC-B1AA-7345-A557-4DF691AE48C4}" dt="2025-02-06T05:15:19.483" v="925" actId="20577"/>
        <pc:sldMkLst>
          <pc:docMk/>
          <pc:sldMk cId="2659503676" sldId="472"/>
        </pc:sldMkLst>
        <pc:spChg chg="mod">
          <ac:chgData name="Andreas Jordan Paidotua 2019" userId="e695725c-9f11-41e6-b103-83440ece557b" providerId="ADAL" clId="{83E962AC-B1AA-7345-A557-4DF691AE48C4}" dt="2025-02-06T05:15:19.483" v="925" actId="20577"/>
          <ac:spMkLst>
            <pc:docMk/>
            <pc:sldMk cId="2659503676" sldId="472"/>
            <ac:spMk id="2" creationId="{989D5DCE-C36E-6117-709B-F0E2155E7C16}"/>
          </ac:spMkLst>
        </pc:spChg>
      </pc:sldChg>
      <pc:sldChg chg="new del">
        <pc:chgData name="Andreas Jordan Paidotua 2019" userId="e695725c-9f11-41e6-b103-83440ece557b" providerId="ADAL" clId="{83E962AC-B1AA-7345-A557-4DF691AE48C4}" dt="2025-02-05T13:35:39.893" v="50" actId="680"/>
        <pc:sldMkLst>
          <pc:docMk/>
          <pc:sldMk cId="2055246666" sldId="473"/>
        </pc:sldMkLst>
      </pc:sldChg>
      <pc:sldChg chg="addSp delSp modSp add mod">
        <pc:chgData name="Andreas Jordan Paidotua 2019" userId="e695725c-9f11-41e6-b103-83440ece557b" providerId="ADAL" clId="{83E962AC-B1AA-7345-A557-4DF691AE48C4}" dt="2025-02-06T05:14:34.855" v="863" actId="20577"/>
        <pc:sldMkLst>
          <pc:docMk/>
          <pc:sldMk cId="3215376140" sldId="473"/>
        </pc:sldMkLst>
        <pc:spChg chg="add del mod">
          <ac:chgData name="Andreas Jordan Paidotua 2019" userId="e695725c-9f11-41e6-b103-83440ece557b" providerId="ADAL" clId="{83E962AC-B1AA-7345-A557-4DF691AE48C4}" dt="2025-02-06T05:14:18.084" v="850" actId="20577"/>
          <ac:spMkLst>
            <pc:docMk/>
            <pc:sldMk cId="3215376140" sldId="473"/>
            <ac:spMk id="2" creationId="{E3D43DED-5ABA-4E44-930A-4E55CED420F5}"/>
          </ac:spMkLst>
        </pc:spChg>
        <pc:spChg chg="add del mod">
          <ac:chgData name="Andreas Jordan Paidotua 2019" userId="e695725c-9f11-41e6-b103-83440ece557b" providerId="ADAL" clId="{83E962AC-B1AA-7345-A557-4DF691AE48C4}" dt="2025-02-06T05:14:34.855" v="863" actId="20577"/>
          <ac:spMkLst>
            <pc:docMk/>
            <pc:sldMk cId="3215376140" sldId="473"/>
            <ac:spMk id="3" creationId="{9C503DC6-A54C-528D-A0C7-1A321BAAD6FF}"/>
          </ac:spMkLst>
        </pc:spChg>
        <pc:spChg chg="mod">
          <ac:chgData name="Andreas Jordan Paidotua 2019" userId="e695725c-9f11-41e6-b103-83440ece557b" providerId="ADAL" clId="{83E962AC-B1AA-7345-A557-4DF691AE48C4}" dt="2025-02-06T05:14:12.462" v="829" actId="20577"/>
          <ac:spMkLst>
            <pc:docMk/>
            <pc:sldMk cId="3215376140" sldId="473"/>
            <ac:spMk id="10" creationId="{0B4B3294-7E76-D3E4-7627-6E0A4EE943CE}"/>
          </ac:spMkLst>
        </pc:spChg>
      </pc:sldChg>
      <pc:sldChg chg="modSp add mod">
        <pc:chgData name="Andreas Jordan Paidotua 2019" userId="e695725c-9f11-41e6-b103-83440ece557b" providerId="ADAL" clId="{83E962AC-B1AA-7345-A557-4DF691AE48C4}" dt="2025-02-06T05:23:11.740" v="1502" actId="20577"/>
        <pc:sldMkLst>
          <pc:docMk/>
          <pc:sldMk cId="3235673669" sldId="474"/>
        </pc:sldMkLst>
        <pc:spChg chg="mod">
          <ac:chgData name="Andreas Jordan Paidotua 2019" userId="e695725c-9f11-41e6-b103-83440ece557b" providerId="ADAL" clId="{83E962AC-B1AA-7345-A557-4DF691AE48C4}" dt="2025-02-06T05:23:11.740" v="1502" actId="20577"/>
          <ac:spMkLst>
            <pc:docMk/>
            <pc:sldMk cId="3235673669" sldId="474"/>
            <ac:spMk id="12" creationId="{E422B86A-3D6B-72EC-19F1-D61492DC7524}"/>
          </ac:spMkLst>
        </pc:spChg>
      </pc:sldChg>
    </pc:docChg>
  </pc:docChgLst>
  <pc:docChgLst>
    <pc:chgData name="Andreas Jordan Paidotua 2019" userId="e695725c-9f11-41e6-b103-83440ece557b" providerId="ADAL" clId="{F2879617-D441-2249-9EA6-00A49634CFE1}"/>
    <pc:docChg chg="custSel addSld modSld">
      <pc:chgData name="Andreas Jordan Paidotua 2019" userId="e695725c-9f11-41e6-b103-83440ece557b" providerId="ADAL" clId="{F2879617-D441-2249-9EA6-00A49634CFE1}" dt="2025-02-27T07:21:42.589" v="62"/>
      <pc:docMkLst>
        <pc:docMk/>
      </pc:docMkLst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1714063182" sldId="375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714063182" sldId="375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735948539" sldId="38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735948539" sldId="380"/>
            <ac:spMk id="12" creationId="{2EB20B04-048B-BE25-90B2-F4FFD00D4193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2427579144" sldId="381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427579144" sldId="381"/>
            <ac:spMk id="12" creationId="{DE631A53-72F0-37D0-6C0B-BA778F7E6D22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753726230" sldId="382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753726230" sldId="382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892821469" sldId="383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892821469" sldId="383"/>
            <ac:spMk id="12" creationId="{890E9620-21E1-DBF5-8CF1-6E96C746D31D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1904410013" sldId="384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904410013" sldId="384"/>
            <ac:spMk id="12" creationId="{890E9620-21E1-DBF5-8CF1-6E96C746D31D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164572335" sldId="39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64572335" sldId="390"/>
            <ac:spMk id="12" creationId="{5D38A3C8-C915-B0B8-1C5C-A51D86D371CA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583502348" sldId="391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583502348" sldId="391"/>
            <ac:spMk id="12" creationId="{2561C17F-0EB3-DEF2-E02B-31D614DD2991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2367587063" sldId="392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367587063" sldId="392"/>
            <ac:spMk id="12" creationId="{1B904371-9E09-B5E3-B29C-E806A26F47BE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1171221419" sldId="393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171221419" sldId="393"/>
            <ac:spMk id="12" creationId="{28B51B27-80F1-8CB7-9E4B-B3ABFF550A1A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719513853" sldId="397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719513853" sldId="397"/>
            <ac:spMk id="12" creationId="{83C65C40-A8A6-3AA7-C67B-B948C065824E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2913532287" sldId="398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913532287" sldId="398"/>
            <ac:spMk id="12" creationId="{6E4772A6-8548-4000-1946-F598AE0CA375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430350626" sldId="399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430350626" sldId="399"/>
            <ac:spMk id="12" creationId="{72A9FF45-0A16-BB89-D086-7EC5C175B2BE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1376064835" sldId="40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376064835" sldId="400"/>
            <ac:spMk id="12" creationId="{A7A0FBF1-52C4-BC89-E586-25AFF2CC135B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889889106" sldId="404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889889106" sldId="404"/>
            <ac:spMk id="12" creationId="{3B160C8D-744B-A1F0-AD90-2E42A28BBD7F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3996725060" sldId="405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996725060" sldId="405"/>
            <ac:spMk id="12" creationId="{FA7AD316-F893-BA37-6896-194FE7458D4E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1266828306" sldId="406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266828306" sldId="406"/>
            <ac:spMk id="12" creationId="{F0D52252-E0E7-EBEA-0C7A-E537408B8295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144514339" sldId="407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44514339" sldId="407"/>
            <ac:spMk id="12" creationId="{2324EF76-F686-6B85-F788-64DAA42DF98C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816597990" sldId="409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816597990" sldId="409"/>
            <ac:spMk id="12" creationId="{B1D958FA-A9DD-B47F-D1ED-A0549E985C9B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2542004023" sldId="41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542004023" sldId="410"/>
            <ac:spMk id="12" creationId="{178FA822-6F59-485B-4EAD-4EC157811EF2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149238281" sldId="411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149238281" sldId="411"/>
            <ac:spMk id="12" creationId="{92C1B86C-1C9A-A409-A9A4-74A26291AD93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1235108249" sldId="412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235108249" sldId="412"/>
            <ac:spMk id="12" creationId="{CE4F77AA-9044-4DD1-F762-74B64D305C93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2022684630" sldId="42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022684630" sldId="420"/>
            <ac:spMk id="12" creationId="{AA098290-1038-30E0-1F1B-3BA78D0620D4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2852624684" sldId="421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852624684" sldId="421"/>
            <ac:spMk id="12" creationId="{58C72F12-E2F3-A581-B456-0A3731F3C4EA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4157596796" sldId="422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4157596796" sldId="422"/>
            <ac:spMk id="12" creationId="{4B1EC3F3-92ED-F611-60A0-45BE7882414B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336045957" sldId="423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36045957" sldId="423"/>
            <ac:spMk id="12" creationId="{B9B96CD2-B851-3DB6-0BEE-7667C03E80EC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972767235" sldId="425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972767235" sldId="425"/>
            <ac:spMk id="12" creationId="{AA098290-1038-30E0-1F1B-3BA78D0620D4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3549190317" sldId="426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549190317" sldId="426"/>
            <ac:spMk id="12" creationId="{58C72F12-E2F3-A581-B456-0A3731F3C4EA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013415756" sldId="427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013415756" sldId="427"/>
            <ac:spMk id="12" creationId="{4B1EC3F3-92ED-F611-60A0-45BE7882414B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623730191" sldId="428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623730191" sldId="428"/>
            <ac:spMk id="12" creationId="{B9B96CD2-B851-3DB6-0BEE-7667C03E80EC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2792374499" sldId="431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792374499" sldId="431"/>
            <ac:spMk id="12" creationId="{31058712-3FEA-9789-8E1A-2129E4DD7137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1713968905" sldId="432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713968905" sldId="432"/>
            <ac:spMk id="12" creationId="{790163DB-5F1C-8738-D95E-53CACAD9400E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2426880832" sldId="433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426880832" sldId="433"/>
            <ac:spMk id="12" creationId="{89A43059-E67C-C57D-AB42-979D5B415636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66831386" sldId="434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66831386" sldId="434"/>
            <ac:spMk id="12" creationId="{BC163CB8-A54E-F6A8-9467-F6168EC46C35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1298504711" sldId="436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298504711" sldId="436"/>
            <ac:spMk id="12" creationId="{BD9D31E1-5EF3-56EA-663A-0A39053FBD97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1905407906" sldId="437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905407906" sldId="437"/>
            <ac:spMk id="12" creationId="{F820B0DC-35BD-AD18-D58A-956FDBA52569}"/>
          </ac:spMkLst>
        </pc:spChg>
      </pc:sldChg>
      <pc:sldChg chg="modSp">
        <pc:chgData name="Andreas Jordan Paidotua 2019" userId="e695725c-9f11-41e6-b103-83440ece557b" providerId="ADAL" clId="{F2879617-D441-2249-9EA6-00A49634CFE1}" dt="2025-02-27T07:18:49.314" v="9"/>
        <pc:sldMkLst>
          <pc:docMk/>
          <pc:sldMk cId="3628714734" sldId="438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628714734" sldId="438"/>
            <ac:spMk id="12" creationId="{8C061D9C-CC43-1CDE-C33E-CD4CBE606B81}"/>
          </ac:spMkLst>
        </pc:spChg>
      </pc:sldChg>
      <pc:sldChg chg="modSp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572560858" sldId="439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572560858" sldId="439"/>
            <ac:spMk id="12" creationId="{FF81E9BD-93A5-C5B2-0414-10DF7913943F}"/>
          </ac:spMkLst>
        </pc:spChg>
      </pc:sldChg>
      <pc:sldChg chg="modSp ad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839301168" sldId="475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839301168" sldId="475"/>
            <ac:spMk id="12" creationId="{890E9620-21E1-DBF5-8CF1-6E96C746D31D}"/>
          </ac:spMkLst>
        </pc:spChg>
      </pc:sldChg>
      <pc:sldChg chg="modSp ad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2630815726" sldId="476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2630815726" sldId="476"/>
            <ac:spMk id="12" creationId="{890E9620-21E1-DBF5-8CF1-6E96C746D31D}"/>
          </ac:spMkLst>
        </pc:spChg>
      </pc:sldChg>
      <pc:sldChg chg="modSp ad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953342500" sldId="477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953342500" sldId="477"/>
            <ac:spMk id="12" creationId="{890E9620-21E1-DBF5-8CF1-6E96C746D31D}"/>
          </ac:spMkLst>
        </pc:spChg>
      </pc:sldChg>
      <pc:sldChg chg="modSp ad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4200580164" sldId="478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4200580164" sldId="478"/>
            <ac:spMk id="12" creationId="{890E9620-21E1-DBF5-8CF1-6E96C746D31D}"/>
          </ac:spMkLst>
        </pc:spChg>
      </pc:sldChg>
      <pc:sldChg chg="delSp modSp add mo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169045389" sldId="479"/>
        </pc:sldMkLst>
        <pc:spChg chg="del">
          <ac:chgData name="Andreas Jordan Paidotua 2019" userId="e695725c-9f11-41e6-b103-83440ece557b" providerId="ADAL" clId="{F2879617-D441-2249-9EA6-00A49634CFE1}" dt="2025-02-27T07:18:22.503" v="6" actId="478"/>
          <ac:spMkLst>
            <pc:docMk/>
            <pc:sldMk cId="169045389" sldId="479"/>
            <ac:spMk id="10" creationId="{33A6BA93-2998-D1DB-810E-26F3148FCEE3}"/>
          </ac:spMkLst>
        </pc:spChg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169045389" sldId="479"/>
            <ac:spMk id="12" creationId="{2EB20B04-048B-BE25-90B2-F4FFD00D4193}"/>
          </ac:spMkLst>
        </pc:spChg>
      </pc:sldChg>
      <pc:sldChg chg="modSp add modTransition">
        <pc:chgData name="Andreas Jordan Paidotua 2019" userId="e695725c-9f11-41e6-b103-83440ece557b" providerId="ADAL" clId="{F2879617-D441-2249-9EA6-00A49634CFE1}" dt="2025-02-27T07:18:49.314" v="9"/>
        <pc:sldMkLst>
          <pc:docMk/>
          <pc:sldMk cId="3335588282" sldId="480"/>
        </pc:sldMkLst>
        <pc:spChg chg="mod">
          <ac:chgData name="Andreas Jordan Paidotua 2019" userId="e695725c-9f11-41e6-b103-83440ece557b" providerId="ADAL" clId="{F2879617-D441-2249-9EA6-00A49634CFE1}" dt="2025-02-27T07:18:49.314" v="9"/>
          <ac:spMkLst>
            <pc:docMk/>
            <pc:sldMk cId="3335588282" sldId="480"/>
            <ac:spMk id="12" creationId="{DE631A53-72F0-37D0-6C0B-BA778F7E6D22}"/>
          </ac:spMkLst>
        </pc:spChg>
      </pc:sldChg>
      <pc:sldChg chg="add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1899018373" sldId="481"/>
        </pc:sldMkLst>
      </pc:sldChg>
      <pc:sldChg chg="add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992319407" sldId="482"/>
        </pc:sldMkLst>
      </pc:sldChg>
      <pc:sldChg chg="add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1345297759" sldId="483"/>
        </pc:sldMkLst>
      </pc:sldChg>
      <pc:sldChg chg="add modTransition">
        <pc:chgData name="Andreas Jordan Paidotua 2019" userId="e695725c-9f11-41e6-b103-83440ece557b" providerId="ADAL" clId="{F2879617-D441-2249-9EA6-00A49634CFE1}" dt="2025-02-27T07:19:15.413" v="15"/>
        <pc:sldMkLst>
          <pc:docMk/>
          <pc:sldMk cId="1155769866" sldId="484"/>
        </pc:sldMkLst>
      </pc:sldChg>
      <pc:sldChg chg="add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4056994434" sldId="485"/>
        </pc:sldMkLst>
      </pc:sldChg>
      <pc:sldChg chg="add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373904531" sldId="486"/>
        </pc:sldMkLst>
      </pc:sldChg>
      <pc:sldChg chg="delSp add mod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1353163177" sldId="487"/>
        </pc:sldMkLst>
        <pc:spChg chg="del">
          <ac:chgData name="Andreas Jordan Paidotua 2019" userId="e695725c-9f11-41e6-b103-83440ece557b" providerId="ADAL" clId="{F2879617-D441-2249-9EA6-00A49634CFE1}" dt="2025-02-27T07:19:31.731" v="20" actId="478"/>
          <ac:spMkLst>
            <pc:docMk/>
            <pc:sldMk cId="1353163177" sldId="487"/>
            <ac:spMk id="10" creationId="{8544997D-B302-AB9A-1C29-2079B2794FA2}"/>
          </ac:spMkLst>
        </pc:spChg>
      </pc:sldChg>
      <pc:sldChg chg="add modTransition">
        <pc:chgData name="Andreas Jordan Paidotua 2019" userId="e695725c-9f11-41e6-b103-83440ece557b" providerId="ADAL" clId="{F2879617-D441-2249-9EA6-00A49634CFE1}" dt="2025-02-27T07:19:44.156" v="22"/>
        <pc:sldMkLst>
          <pc:docMk/>
          <pc:sldMk cId="2385586142" sldId="488"/>
        </pc:sldMkLst>
      </pc:sldChg>
      <pc:sldChg chg="add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1455617305" sldId="489"/>
        </pc:sldMkLst>
      </pc:sldChg>
      <pc:sldChg chg="add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2566008522" sldId="490"/>
        </pc:sldMkLst>
      </pc:sldChg>
      <pc:sldChg chg="add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3713082265" sldId="491"/>
        </pc:sldMkLst>
      </pc:sldChg>
      <pc:sldChg chg="add modTransition">
        <pc:chgData name="Andreas Jordan Paidotua 2019" userId="e695725c-9f11-41e6-b103-83440ece557b" providerId="ADAL" clId="{F2879617-D441-2249-9EA6-00A49634CFE1}" dt="2025-02-27T07:20:00.091" v="28"/>
        <pc:sldMkLst>
          <pc:docMk/>
          <pc:sldMk cId="1783094290" sldId="492"/>
        </pc:sldMkLst>
      </pc:sldChg>
      <pc:sldChg chg="add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1963563400" sldId="493"/>
        </pc:sldMkLst>
      </pc:sldChg>
      <pc:sldChg chg="add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1306769049" sldId="494"/>
        </pc:sldMkLst>
      </pc:sldChg>
      <pc:sldChg chg="delSp add mod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1765738613" sldId="495"/>
        </pc:sldMkLst>
        <pc:spChg chg="del">
          <ac:chgData name="Andreas Jordan Paidotua 2019" userId="e695725c-9f11-41e6-b103-83440ece557b" providerId="ADAL" clId="{F2879617-D441-2249-9EA6-00A49634CFE1}" dt="2025-02-27T07:20:11.902" v="32" actId="478"/>
          <ac:spMkLst>
            <pc:docMk/>
            <pc:sldMk cId="1765738613" sldId="495"/>
            <ac:spMk id="10" creationId="{31B9F9D1-DA01-FF23-2180-067164B14EB8}"/>
          </ac:spMkLst>
        </pc:spChg>
      </pc:sldChg>
      <pc:sldChg chg="add modTransition">
        <pc:chgData name="Andreas Jordan Paidotua 2019" userId="e695725c-9f11-41e6-b103-83440ece557b" providerId="ADAL" clId="{F2879617-D441-2249-9EA6-00A49634CFE1}" dt="2025-02-27T07:20:20.490" v="35"/>
        <pc:sldMkLst>
          <pc:docMk/>
          <pc:sldMk cId="782292596" sldId="496"/>
        </pc:sldMkLst>
      </pc:sldChg>
      <pc:sldChg chg="add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4083021634" sldId="497"/>
        </pc:sldMkLst>
      </pc:sldChg>
      <pc:sldChg chg="add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2188186833" sldId="498"/>
        </pc:sldMkLst>
      </pc:sldChg>
      <pc:sldChg chg="add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866559816" sldId="499"/>
        </pc:sldMkLst>
      </pc:sldChg>
      <pc:sldChg chg="add modTransition">
        <pc:chgData name="Andreas Jordan Paidotua 2019" userId="e695725c-9f11-41e6-b103-83440ece557b" providerId="ADAL" clId="{F2879617-D441-2249-9EA6-00A49634CFE1}" dt="2025-02-27T07:20:44.220" v="41"/>
        <pc:sldMkLst>
          <pc:docMk/>
          <pc:sldMk cId="589343628" sldId="500"/>
        </pc:sldMkLst>
      </pc:sldChg>
      <pc:sldChg chg="add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1977029602" sldId="501"/>
        </pc:sldMkLst>
      </pc:sldChg>
      <pc:sldChg chg="add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629709628" sldId="502"/>
        </pc:sldMkLst>
      </pc:sldChg>
      <pc:sldChg chg="add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199301459" sldId="503"/>
        </pc:sldMkLst>
      </pc:sldChg>
      <pc:sldChg chg="add modTransition">
        <pc:chgData name="Andreas Jordan Paidotua 2019" userId="e695725c-9f11-41e6-b103-83440ece557b" providerId="ADAL" clId="{F2879617-D441-2249-9EA6-00A49634CFE1}" dt="2025-02-27T07:21:09.371" v="47"/>
        <pc:sldMkLst>
          <pc:docMk/>
          <pc:sldMk cId="2145036156" sldId="504"/>
        </pc:sldMkLst>
      </pc:sldChg>
      <pc:sldChg chg="add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3708467958" sldId="505"/>
        </pc:sldMkLst>
      </pc:sldChg>
      <pc:sldChg chg="add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509180394" sldId="506"/>
        </pc:sldMkLst>
      </pc:sldChg>
      <pc:sldChg chg="add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3064572988" sldId="507"/>
        </pc:sldMkLst>
      </pc:sldChg>
      <pc:sldChg chg="add modTransition">
        <pc:chgData name="Andreas Jordan Paidotua 2019" userId="e695725c-9f11-41e6-b103-83440ece557b" providerId="ADAL" clId="{F2879617-D441-2249-9EA6-00A49634CFE1}" dt="2025-02-27T07:21:25.197" v="53"/>
        <pc:sldMkLst>
          <pc:docMk/>
          <pc:sldMk cId="1383295206" sldId="508"/>
        </pc:sldMkLst>
      </pc:sldChg>
      <pc:sldChg chg="add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3757236680" sldId="509"/>
        </pc:sldMkLst>
      </pc:sldChg>
      <pc:sldChg chg="add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2439051511" sldId="510"/>
        </pc:sldMkLst>
      </pc:sldChg>
      <pc:sldChg chg="add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3151620095" sldId="511"/>
        </pc:sldMkLst>
      </pc:sldChg>
      <pc:sldChg chg="add modTransition">
        <pc:chgData name="Andreas Jordan Paidotua 2019" userId="e695725c-9f11-41e6-b103-83440ece557b" providerId="ADAL" clId="{F2879617-D441-2249-9EA6-00A49634CFE1}" dt="2025-02-27T07:21:42.589" v="62"/>
        <pc:sldMkLst>
          <pc:docMk/>
          <pc:sldMk cId="338807734" sldId="51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39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78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36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24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18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212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722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380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3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27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84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9806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954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0213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7128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3946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176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1310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239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0015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995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7346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28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27/02/25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1500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nhanced Gereja New">
            <a:hlinkClick r:id="" action="ppaction://media"/>
            <a:extLst>
              <a:ext uri="{FF2B5EF4-FFF2-40B4-BE49-F238E27FC236}">
                <a16:creationId xmlns:a16="http://schemas.microsoft.com/office/drawing/2014/main" id="{DD085358-270C-19E2-F327-275C04C9E0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8F3B1E2-3067-A87E-13C0-0A7412EE51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68188"/>
            <a:ext cx="9144000" cy="24095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53155-7D29-D29D-C0A6-C7A13A42EB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590" y="1763951"/>
            <a:ext cx="36022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id-ID" b="0" cap="none" spc="400" noProof="1">
                <a:ln w="0"/>
                <a:latin typeface="Montserrat Medium" panose="00000600000000000000" pitchFamily="2" charset="0"/>
              </a:rPr>
              <a:t>SELAMAT DATANG DI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9D60C1-ACD9-A603-C1BB-4FB10A8251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088458"/>
            <a:ext cx="6553397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0" cap="none" spc="400" noProof="1">
                <a:ln w="0"/>
                <a:latin typeface="Montserrat SemiBold" panose="00000700000000000000" pitchFamily="2" charset="0"/>
              </a:rPr>
              <a:t>PARMINGGUON ARIAN</a:t>
            </a:r>
            <a:endParaRPr lang="en-US" sz="3600" spc="400" noProof="1">
              <a:ln w="0"/>
              <a:latin typeface="Montserrat SemiBold" panose="000007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US" sz="3600" b="0" cap="none" spc="400" noProof="1">
                <a:ln w="0"/>
                <a:latin typeface="Montserrat SemiBold" panose="00000700000000000000" pitchFamily="2" charset="0"/>
              </a:rPr>
              <a:t>HKBP JATINEGAR</a:t>
            </a:r>
            <a:r>
              <a:rPr lang="en-US" sz="3600" spc="400" noProof="1">
                <a:ln w="0"/>
                <a:latin typeface="Montserrat SemiBold" panose="00000700000000000000" pitchFamily="2" charset="0"/>
              </a:rPr>
              <a:t>A</a:t>
            </a:r>
            <a:endParaRPr lang="en-US" sz="3600" b="0" cap="none" spc="400" noProof="1">
              <a:ln w="0"/>
              <a:latin typeface="Montserrat SemiBold" panose="000007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E6C4B5-7A59-ACC6-5C6A-6C9E86BAE0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987003" y="1273518"/>
            <a:ext cx="743915" cy="490433"/>
          </a:xfrm>
          <a:prstGeom prst="rect">
            <a:avLst/>
          </a:prstGeom>
        </p:spPr>
      </p:pic>
      <p:pic>
        <p:nvPicPr>
          <p:cNvPr id="14" name="Picture 13" descr="A logo with text and numbers&#10;&#10;Description automatically generated">
            <a:extLst>
              <a:ext uri="{FF2B5EF4-FFF2-40B4-BE49-F238E27FC236}">
                <a16:creationId xmlns:a16="http://schemas.microsoft.com/office/drawing/2014/main" id="{4D75435E-2A51-3762-E774-32CA765BF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99" y="5656729"/>
            <a:ext cx="796796" cy="932329"/>
          </a:xfrm>
          <a:prstGeom prst="rect">
            <a:avLst/>
          </a:prstGeom>
        </p:spPr>
      </p:pic>
      <p:pic>
        <p:nvPicPr>
          <p:cNvPr id="22" name="Picture 21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19D342EF-6975-5C8C-88E6-3FAFE65E2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64" y="5705122"/>
            <a:ext cx="796796" cy="8839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EC56CFB-3E91-A5F6-08C5-7C8BD109CE4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62793" y="3429000"/>
            <a:ext cx="3993402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lang="en-US" sz="1600" noProof="1">
                <a:effectLst>
                  <a:outerShdw blurRad="381000" dir="2700000" algn="tl">
                    <a:schemeClr val="bg1"/>
                  </a:outerShdw>
                </a:effectLst>
                <a:latin typeface="Montserrat SemiBold" panose="00000700000000000000" pitchFamily="2" charset="0"/>
                <a:cs typeface="Arial" panose="020B0604020202020204" pitchFamily="34" charset="0"/>
              </a:rPr>
              <a:t>Minggu, DD MMM YYYY</a:t>
            </a:r>
          </a:p>
          <a:p>
            <a:pPr algn="r"/>
            <a:r>
              <a:rPr lang="en-US" sz="1600" noProof="1">
                <a:effectLst>
                  <a:outerShdw blurRad="381000" dir="2700000" algn="tl">
                    <a:schemeClr val="bg1"/>
                  </a:outerShdw>
                </a:effectLst>
                <a:latin typeface="Montserrat Bold" panose="00000800000000000000" pitchFamily="2" charset="0"/>
                <a:cs typeface="Arial" panose="020B0604020202020204" pitchFamily="34" charset="0"/>
              </a:rPr>
              <a:t>Minggu (Tulis Nama Minggu di sini)</a:t>
            </a:r>
            <a:endParaRPr lang="id-ID" sz="1600" noProof="1">
              <a:effectLst>
                <a:outerShdw blurRad="381000" dir="2700000" algn="tl">
                  <a:schemeClr val="bg1"/>
                </a:outerShdw>
              </a:effectLst>
              <a:latin typeface="Montserrat Bold" panose="000008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2187C7-D1AB-D25E-C4CD-7E1AA8AA742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968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E214F46-6ABD-1E37-A0F5-001338C0E3F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377770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BC2E25C-C8DB-43E8-24B5-4FF79E9ED8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2000" b="1" i="1" cap="none" spc="0" noProof="1">
                <a:ln w="0"/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ayat ?? jongjong</a:t>
            </a:r>
            <a:endParaRPr lang="id-ID" sz="2000" b="1" i="1" cap="none" spc="0" noProof="1">
              <a:ln w="0"/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algn="ctr"/>
            <a:r>
              <a:rPr lang="en-US" sz="40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40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FF2B8-5C05-5228-7F47-D8C52A241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Buku Ende No. ?? : ?? - ??</a:t>
            </a:r>
            <a:endParaRPr kumimoji="0" lang="id-ID" sz="2400" b="0" i="0" u="none" strike="noStrike" kern="1200" cap="none" spc="0" normalizeH="0" baseline="0" noProof="1">
              <a:ln w="0"/>
              <a:effectLst/>
              <a:uLnTx/>
              <a:uFillTx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873EA9E-4C09-A208-5384-58070D25F0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3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ENDE HURIA</a:t>
            </a:r>
            <a:endParaRPr lang="id-ID" sz="14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48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48A13AE-596C-3759-5DE1-8C89B1116B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1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714063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48A13AE-596C-3759-5DE1-8C89B1116B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1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8393011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9826764-2288-E258-0A28-245729789C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7537262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9826764-2288-E258-0A28-245729789C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6308157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3767CEC-6DEC-A524-411A-4B310AAC562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2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892821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3767CEC-6DEC-A524-411A-4B310AAC562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AYAT 2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9533425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3B51027F-9E66-5A01-1304-68DE8EC9301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904410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3B51027F-9E66-5A01-1304-68DE8EC9301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REFF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AA685-6D31-F76E-0546-3E42F92A1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cap="all" spc="0" noProof="1">
                <a:ln w="0"/>
                <a:latin typeface="Montserrat" panose="00000500000000000000" pitchFamily="2" charset="0"/>
                <a:cs typeface="Arial" panose="020B0604020202020204" pitchFamily="34" charset="0"/>
              </a:rPr>
              <a:t>Goar Ni Ende</a:t>
            </a:r>
            <a:endParaRPr lang="id-ID" sz="2400" b="1" cap="all" spc="0" noProof="1">
              <a:ln w="0"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algn="r"/>
            <a:r>
              <a:rPr lang="en-US" sz="20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BE NO. ??</a:t>
            </a:r>
            <a:endParaRPr lang="id-ID" sz="20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Tulis lirik lagu di sini</a:t>
            </a:r>
          </a:p>
          <a:p>
            <a:pPr algn="ctr"/>
            <a:r>
              <a:rPr lang="id-ID" sz="4800" noProof="1">
                <a:latin typeface="Montserrat SemiBold" panose="00000700000000000000" pitchFamily="2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4200580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2FC2E25-6844-3AA5-BAC2-A1C9FCAB721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EA59F6-9F77-E08C-5209-01E4362045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F875B-B60A-D67C-2457-39B9A3DF5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cap="none" spc="0" noProof="1">
                <a:ln w="0"/>
                <a:latin typeface="Montserrat SemiBold" panose="00000700000000000000" pitchFamily="2" charset="0"/>
                <a:cs typeface="Arial" panose="020B0604020202020204" pitchFamily="34" charset="0"/>
              </a:rPr>
              <a:t>PARMINGGUON HKBP JATINEGARA</a:t>
            </a:r>
            <a:endParaRPr lang="id-ID" sz="1600" cap="none" spc="0" noProof="1">
              <a:ln w="0"/>
              <a:latin typeface="Montserrat SemiBold" panose="000007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E9620-21E1-DBF5-8CF1-6E96C746D3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lang="en-US" sz="4000" noProof="1">
                <a:latin typeface="Montserrat SemiBold" panose="00000700000000000000" pitchFamily="2" charset="0"/>
              </a:rPr>
              <a:t>HOLAN MUSIK</a:t>
            </a:r>
            <a:endParaRPr lang="id-ID" sz="4000" noProof="1">
              <a:latin typeface="Montserrat SemiBold" panose="00000700000000000000" pitchFamily="2" charset="0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15F67636-B472-BACC-F96D-0157E1671B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CA84F7-02E7-5972-6CCD-943E7BC0D98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635AA9-23E2-828B-D3AD-253D22B8FF2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FF91C6-3E3B-BB80-4600-D517348CFC42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CF85E89-D39A-C14D-336F-201CF590F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ED10E9-1DC9-ED75-7457-353D0424A45F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cap="none" spc="200" noProof="1">
                  <a:ln w="0"/>
                  <a:latin typeface="Montserrat" panose="00000500000000000000" pitchFamily="2" charset="0"/>
                  <a:cs typeface="Arial" panose="020B0604020202020204" pitchFamily="34" charset="0"/>
                </a:rPr>
                <a:t>HKBP JATINEGAR</a:t>
              </a:r>
              <a:r>
                <a:rPr lang="en-US" sz="1100" b="1" cap="none" noProof="1">
                  <a:ln w="0"/>
                  <a:latin typeface="Montserrat" panose="00000500000000000000" pitchFamily="2" charset="0"/>
                  <a:cs typeface="Arial" panose="020B0604020202020204" pitchFamily="34" charset="0"/>
                </a:rPr>
                <a:t>A</a:t>
              </a:r>
              <a:endParaRPr lang="id-ID" sz="1100" b="1" cap="none" noProof="1">
                <a:ln w="0"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0430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1A3E9-22E6-6635-268B-74849F96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8BAE05D-ECC1-E063-EDF4-BB5946ED6F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293F3-7EAF-D87C-7DF6-509383BD2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81C002-4D9A-248C-F36C-317C7D4AE9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85196-94C2-B107-56AF-8177DC8948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20B04-048B-BE25-90B2-F4FFD00D41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6BA93-2998-D1DB-810E-26F3148FCEE3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jongjong ma ruas</a:t>
            </a:r>
            <a:endParaRPr lang="id-ID" sz="11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48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1A3E9-22E6-6635-268B-74849F96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8BAE05D-ECC1-E063-EDF4-BB5946ED6F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293F3-7EAF-D87C-7DF6-509383BD2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81C002-4D9A-248C-F36C-317C7D4AE9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85196-94C2-B107-56AF-8177DC8948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20B04-048B-BE25-90B2-F4FFD00D41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69045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EF4DB-197E-2617-F885-8066633E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5CE94D0-8DA2-B26E-EEAA-21D5025AD0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AD379A-D50A-7EA0-DBC0-F1489B6FD0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364A4-CD00-901B-1C51-965E1D52C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6C085-3547-FFCD-99CC-706C3D4C3B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1A53-72F0-37D0-6C0B-BA778F7E6D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427579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EF4DB-197E-2617-F885-8066633E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5CE94D0-8DA2-B26E-EEAA-21D5025AD0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AD379A-D50A-7EA0-DBC0-F1489B6FD0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364A4-CD00-901B-1C51-965E1D52C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6C085-3547-FFCD-99CC-706C3D4C3B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1A53-72F0-37D0-6C0B-BA778F7E6D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3355882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E72F4-DBF4-D0D8-B225-E168EB6C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ible&#10;&#10;Description automatically generated">
            <a:extLst>
              <a:ext uri="{FF2B5EF4-FFF2-40B4-BE49-F238E27FC236}">
                <a16:creationId xmlns:a16="http://schemas.microsoft.com/office/drawing/2014/main" id="{04A8566E-7135-43A2-A9A7-57407E9C5E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2" b="8391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71B214-0A07-1EE4-13C7-39593C1080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249608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VOTUM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INTROITUS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FA8718-7753-E45A-2555-68017EE4C5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B852245-E40E-A164-C098-7D5C05BAA7C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04406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B3E04-0B2C-9A1C-0BA5-C9D1733E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12A727B-D15E-85ED-CD89-5E488197A5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F79CE8-B2A3-DCE7-7CD9-474C7A2EAE7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E3D0B-2681-7D2E-AE4B-DA1D66BE0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HALELUYA 3x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1FC02-760B-576F-EE70-45B0C9564D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68691" y="6156032"/>
            <a:ext cx="164500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852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7F3AE8-41B0-8BD0-43AD-E1D09B1BE5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4141" y="2274837"/>
            <a:ext cx="3095719" cy="23083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Haleluya</a:t>
            </a: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Haleluya.</a:t>
            </a:r>
          </a:p>
        </p:txBody>
      </p:sp>
    </p:spTree>
    <p:extLst>
      <p:ext uri="{BB962C8B-B14F-4D97-AF65-F5344CB8AC3E}">
        <p14:creationId xmlns:p14="http://schemas.microsoft.com/office/powerpoint/2010/main" val="1275624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D56CE-E4A9-6764-394E-BE224EDE0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637DCA19-F6D0-8170-6B9B-8558DADF17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BC0EF4-BDE4-BF46-CD81-FA34A816E8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17106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TANGIANG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PAMUHAI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19D2A6-0A8D-A0C4-8F83-B0A2ED3AF7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B398C99A-7D1F-1364-E0AF-200434AAEF4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0470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270BAB-8297-63C5-3A8A-9D8C2789D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A06C75-A617-92AD-9009-E8F3C5BD85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74023" y="2884235"/>
            <a:ext cx="2795958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HUNDUL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MA RUAS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B6863A-EB8A-FCDD-21B2-02B3D0565F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2077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16454A-F91C-26E9-E683-B101B68CE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2148470-A201-9DE0-F685-EC3E0E0E36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8E8478-7B59-A2F9-B5A0-AB14CEFECE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A1584-1731-A116-34B1-3A413DEF4F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151731-DFA3-134F-70AA-863DB3F6C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3720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09E80-25D1-4129-F27B-1AE45C52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A1111AE-07C0-130D-6D80-08AD9898614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1CFEEC-8B4D-5D6C-CB38-0B3EF59343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AE9D02-C340-84F4-A672-DCB511DDB6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7947-A109-E529-0B2C-A0BD9D5A16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8A3C8-C915-B0B8-1C5C-A51D86D371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64572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09E80-25D1-4129-F27B-1AE45C52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A1111AE-07C0-130D-6D80-08AD9898614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1CFEEC-8B4D-5D6C-CB38-0B3EF59343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AE9D02-C340-84F4-A672-DCB511DDB6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7947-A109-E529-0B2C-A0BD9D5A16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8A3C8-C915-B0B8-1C5C-A51D86D371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8990183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3C2B0-664C-DA3F-A8B4-202AD97B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3D1FAC4-B802-D6CA-DF42-C4713AB795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CA5BB-3669-19F9-EC3E-F9B8CBD1BD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E18CC7-D8CB-1894-C967-A88709E916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58F21-1DA2-2D18-67DD-AC4FB16FDC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61C17F-0EB3-DEF2-E02B-31D614DD29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5835023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3C2B0-664C-DA3F-A8B4-202AD97B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3D1FAC4-B802-D6CA-DF42-C4713AB795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CA5BB-3669-19F9-EC3E-F9B8CBD1BD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E18CC7-D8CB-1894-C967-A88709E916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58F21-1DA2-2D18-67DD-AC4FB16FDC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61C17F-0EB3-DEF2-E02B-31D614DD29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992319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7E1DD-BC04-AEC6-60B2-2E5462D56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17E25FF-50C2-0E8A-E6D2-F37B33830C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F22D0E-9FBB-C7B0-97BA-466227874B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92CC6-9F2E-BCDF-15B2-42BD2C5542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3195F-6E85-AD99-31DE-89EB731CDB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4371-9E09-B5E3-B29C-E806A26F47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367587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7E1DD-BC04-AEC6-60B2-2E5462D56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17E25FF-50C2-0E8A-E6D2-F37B33830C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F22D0E-9FBB-C7B0-97BA-466227874B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92CC6-9F2E-BCDF-15B2-42BD2C5542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3195F-6E85-AD99-31DE-89EB731CDB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4371-9E09-B5E3-B29C-E806A26F47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452977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6D2B1-0FBA-BD9D-8649-D00BC3B91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A21A74-E3E1-C7C6-3CC4-73FD73437A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558A2C-22CD-0CA8-3FFD-B31D38F47E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03BFD-7C32-594C-295A-AD6CA76FF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CEF1C-1FB2-783D-FBBC-B8112B887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51B27-80F1-8CB7-9E4B-B3ABFF550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171221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6D2B1-0FBA-BD9D-8649-D00BC3B91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A21A74-E3E1-C7C6-3CC4-73FD73437A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558A2C-22CD-0CA8-3FFD-B31D38F47E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03BFD-7C32-594C-295A-AD6CA76FF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CEF1C-1FB2-783D-FBBC-B8112B887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51B27-80F1-8CB7-9E4B-B3ABFF550A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1557698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1F564-2767-D8F3-2DD2-951BB7471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Stone chapel with cross in Madonna di Campiglio, Italy, surrounded by snowy mountains. Stock Photo">
            <a:extLst>
              <a:ext uri="{FF2B5EF4-FFF2-40B4-BE49-F238E27FC236}">
                <a16:creationId xmlns:a16="http://schemas.microsoft.com/office/drawing/2014/main" id="{59CE3DDE-29F6-AFE2-A614-F20F2A5A80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1" b="11847"/>
          <a:stretch/>
        </p:blipFill>
        <p:spPr bwMode="auto">
          <a:xfrm>
            <a:off x="1" y="3039034"/>
            <a:ext cx="9143998" cy="381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4B6CA4-54E5-11FD-ABC3-5D438AD0C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268535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PATIK NI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DEBATA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16E7F1-A32F-C17C-31AB-02E37B4C22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03B36AA-EA82-736B-0158-03D70197EA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07058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96298-FABD-2EB5-9BBA-9B833A19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2D7D5B-6AB8-5134-32EA-380E263A1E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2B7337-2248-3358-B676-DC0E8E9F1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SUDE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0509B-1622-6308-C1A6-D96F5CC480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1622" y="1905505"/>
            <a:ext cx="7920758" cy="30469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Ale Tuhan Debata,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sai pargogoi ma hami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mangulahon na hombar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tu patikMi. Amen.</a:t>
            </a:r>
            <a:endParaRPr kumimoji="0" lang="en-US" sz="4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627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D799D-CB99-EFC7-5A1A-2203B56E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4579F5B-790B-59E0-40E1-DC8F19449C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5CDEDD-FEEF-FF50-4F32-900264E624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?? jongjong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FC214F-8AE4-E52D-09F3-2338347E07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0EA1A-F605-7671-FAA4-79E04830A3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13A0869-8CD1-5CDE-F34C-ABE0AA753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6395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502DF-8163-E4C8-A214-97414C4FC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5624B5D-4945-B8C0-30AF-9B9AB7ABE28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93BC3-21CC-49C7-975E-4A53EBFC0A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FBA0B-6ABF-2E41-943C-AB741846C9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CE792A-E194-7940-A2F9-21C425835A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65C40-A8A6-3AA7-C67B-B948C06582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71951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502DF-8163-E4C8-A214-97414C4FC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5624B5D-4945-B8C0-30AF-9B9AB7ABE28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93BC3-21CC-49C7-975E-4A53EBFC0A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FBA0B-6ABF-2E41-943C-AB741846C9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CE792A-E194-7940-A2F9-21C425835A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65C40-A8A6-3AA7-C67B-B948C06582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40569944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C0361-3FC3-A54B-C4F0-0D6A1BDC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98C966E-D232-1516-E810-3C78FE7F02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6417E-14F0-50BC-2EAA-F89CD6EA3E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5E6C3-F9FD-E9E4-BF50-A0D8D13608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61504-4196-27B6-7132-5C6CAA3E83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772A6-8548-4000-1946-F598AE0CA3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913532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C0361-3FC3-A54B-C4F0-0D6A1BDC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98C966E-D232-1516-E810-3C78FE7F02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6417E-14F0-50BC-2EAA-F89CD6EA3E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5E6C3-F9FD-E9E4-BF50-A0D8D13608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61504-4196-27B6-7132-5C6CAA3E83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772A6-8548-4000-1946-F598AE0CA3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739045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9FF2E-9A27-59AC-E368-6ED157CDD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DDD7C21-8255-70A7-F165-17BE42B774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4D187D-F3EB-8785-8CC6-64DB07B13D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7B46D-77DB-751A-B458-CD186CCE76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BDFE8-000F-D0C3-418D-0B1F3C3678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9FF45-0A16-BB89-D086-7EC5C175B2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44997D-B302-AB9A-1C29-2079B2794FA2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jongjong ma ruas</a:t>
            </a:r>
            <a:endParaRPr kumimoji="0" lang="id-ID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350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9FF2E-9A27-59AC-E368-6ED157CDD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DDD7C21-8255-70A7-F165-17BE42B774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4D187D-F3EB-8785-8CC6-64DB07B13D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7B46D-77DB-751A-B458-CD186CCE76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BDFE8-000F-D0C3-418D-0B1F3C3678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A9FF45-0A16-BB89-D086-7EC5C175B2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531631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2BE471-0EBD-0028-930B-8DF435B1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C0D7492-9314-135E-1094-CCEACB2549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B07AA-B2CE-554E-2F40-BFC0E85DF5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05B2-193F-271A-15A2-747E45EF1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85089-8BED-7AE4-0A68-F416DDEE72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0FBF1-52C4-BC89-E586-25AFF2CC13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76064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2BE471-0EBD-0028-930B-8DF435B1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C0D7492-9314-135E-1094-CCEACB2549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B07AA-B2CE-554E-2F40-BFC0E85DF5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05B2-193F-271A-15A2-747E45EF1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685089-8BED-7AE4-0A68-F416DDEE72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0FBF1-52C4-BC89-E586-25AFF2CC13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3855861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60F9A-F4E2-1332-16C8-5BE40710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Hands clasped in prayer inside a wooden confessional, symbolizing faith and introspection. Stock Photo">
            <a:extLst>
              <a:ext uri="{FF2B5EF4-FFF2-40B4-BE49-F238E27FC236}">
                <a16:creationId xmlns:a16="http://schemas.microsoft.com/office/drawing/2014/main" id="{1F6A1E63-4C22-E0D5-CA15-B4BDE7A333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7" b="18677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0C166AC-0405-D95A-1DD9-C8A5125470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291286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MANOPOTI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DOSA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EBDF3A-6E00-6519-14BC-1D4BD8C167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60AE4DD-D62D-1DFF-E534-F87783CECD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82744"/>
      </p:ext>
    </p:extLst>
  </p:cSld>
  <p:clrMapOvr>
    <a:masterClrMapping/>
  </p:clrMapOvr>
  <p:transition spd="slow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E5B696-FDD1-E15D-C7BD-B80A55D9C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23AF35-0CC1-4652-9EC0-813B2F2083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74024" y="2884235"/>
            <a:ext cx="2795958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HUNDUL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MA RUAS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5DE0F6-C96B-AE58-4610-76943BBBD2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9158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AA2B4-585D-F972-5835-4B87D51E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4D3260E-C770-061F-1CEF-6ABDF1765A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F5F5A0-717C-0C2A-B292-14426CD517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E98496-B741-F424-E2EA-756D5F77D21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DF44F5-BED7-1A6D-7795-D67F6A8F6C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9442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0102A-0212-06B8-1E69-1A845636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0725C11E-5E04-2B4B-2497-3008EBD5ED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CA8D7-F7CE-7420-FB09-86405D38EA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19CB6E-571D-C394-83A9-76F8614DBC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032EB6-7FA2-90FC-B7BC-548DC6758E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60C8D-744B-A1F0-AD90-2E42A28BBD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889889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0102A-0212-06B8-1E69-1A845636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0725C11E-5E04-2B4B-2497-3008EBD5ED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CA8D7-F7CE-7420-FB09-86405D38EA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19CB6E-571D-C394-83A9-76F8614DBC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032EB6-7FA2-90FC-B7BC-548DC6758E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60C8D-744B-A1F0-AD90-2E42A28BBD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455617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03700-8513-A9CB-C5FB-26044E70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1CFEF23-35B5-9B67-0AC1-CD90A271C6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9DFA8E-FB8D-3225-46EA-2CD7D27A40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1CE441-0A09-ACB9-49CB-85693B6FFB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B40-7A66-ED99-3EE5-7207774174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7AD316-F893-BA37-6896-194FE7458D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996725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03700-8513-A9CB-C5FB-26044E70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1CFEF23-35B5-9B67-0AC1-CD90A271C6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9DFA8E-FB8D-3225-46EA-2CD7D27A40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1CE441-0A09-ACB9-49CB-85693B6FFB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B40-7A66-ED99-3EE5-7207774174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7AD316-F893-BA37-6896-194FE7458D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566008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2F3D8-88EE-65D6-40ED-11A966EC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AA1C6B8C-0D5F-2FB3-FCAA-7A8DEBD57C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AC0E47-A1FA-D900-FEDB-EED98A5E88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2FC4D-6F04-3DBD-1660-8FB58C2E93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0F623-2628-5014-23DB-602F6F19D1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52252-E0E7-EBEA-0C7A-E537408B82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266828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2F3D8-88EE-65D6-40ED-11A966EC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AA1C6B8C-0D5F-2FB3-FCAA-7A8DEBD57C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AC0E47-A1FA-D900-FEDB-EED98A5E88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2FC4D-6F04-3DBD-1660-8FB58C2E93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0F623-2628-5014-23DB-602F6F19D1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52252-E0E7-EBEA-0C7A-E537408B82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713082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17E8F-7AC2-E934-B993-8ED3DB2DE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E3FA8B-F7EE-6039-9627-3601F345099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E57CC-DBE6-4210-79F9-1181ABB22F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7696-99B6-D29D-E942-01E85CF6F4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EBAAF-DE86-BB97-D43C-657DD1FD12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4EF76-F686-6B85-F788-64DAA42DF9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44514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17E8F-7AC2-E934-B993-8ED3DB2DE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62E3FA8B-F7EE-6039-9627-3601F345099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E57CC-DBE6-4210-79F9-1181ABB22F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07696-99B6-D29D-E942-01E85CF6F4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EBAAF-DE86-BB97-D43C-657DD1FD12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4EF76-F686-6B85-F788-64DAA42DF9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783094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2D1D0-4EEA-5E43-30F9-EB3BA2F84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CDB2D6D-4D0F-7759-AA93-1C2ED0648E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1FCE39-B741-ECA7-8D93-BC1C013EE1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227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EPISTEL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normalizeH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</a:rPr>
              <a:t>(Goar ni Buku) ?? : ?? - ??</a:t>
            </a:r>
            <a:endParaRPr kumimoji="0" lang="en-US" sz="3600" b="0" i="0" u="none" strike="noStrike" kern="1200" cap="none" normalizeH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E234DA-2901-061B-3502-EF7D08532B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A7D813EF-E5B1-4C9C-C884-27BC3C12BE1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72453"/>
      </p:ext>
    </p:extLst>
  </p:cSld>
  <p:clrMapOvr>
    <a:masterClrMapping/>
  </p:clrMapOvr>
  <p:transition spd="slow"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07537" y="6156032"/>
            <a:ext cx="140615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lang="en-US" sz="4400" noProof="1">
              <a:solidFill>
                <a:prstClr val="black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37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38984" y="6156032"/>
            <a:ext cx="1274708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lang="en-US" sz="4400" i="1" noProof="1">
              <a:solidFill>
                <a:prstClr val="black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09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5E8F7-F500-6C72-97D7-CE4688FF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13EFEA2-B8DF-E523-6D1D-F7FD1F3760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015E1-6120-B583-954C-8B083B2CD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A68A3A-6E2B-8245-2566-22A5BC2E6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E8E6B-A446-AD47-CEC7-F3D2AC8922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56003" y="6156032"/>
            <a:ext cx="115768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C7782-8CE2-F167-13DB-76F2CCDD0C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ut labore et dolore magna aliqua</a:t>
            </a:r>
            <a:endParaRPr lang="en-US" sz="4400" b="1" noProof="1">
              <a:solidFill>
                <a:prstClr val="black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35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B25C3-1E1D-7F5C-9CFC-DB381295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C215B1A-032B-BC8C-5E51-52B78F01EA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C00A3C-B4F1-4D5E-2A60-3FCFC0742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227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EPISTEL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CD6C91-8980-E5E0-0586-6F5B2AAA45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55A2CD0-9025-C61A-1B98-9C92306ABE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1859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906A70-2FC7-3CDE-58ED-2FFBFDC51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F62C02B-5314-CEC7-6797-C2CB2FE856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0CD91C-687B-00C2-55D2-2455F68C3D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?? jongjong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B42C15-A699-3A95-A16C-D84EAC784D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7CD99B-4293-3E53-7060-89F94E42B3A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 : ?? -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1CDEE4C-C4F0-5889-D528-7AB41AC707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4971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CFDAF-B0A2-1469-3178-19BA942D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D4421DE-CC2B-C1F7-02F9-82FD790B65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4CD67-ACEB-8119-5AD4-4C4E634F3F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CE779C-099A-F1CE-F81E-0D00049441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43D44-6846-ED2B-B464-A87AC39585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958FA-A9DD-B47F-D1ED-A0549E985C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3816597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CFDAF-B0A2-1469-3178-19BA942D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D4421DE-CC2B-C1F7-02F9-82FD790B65D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4CD67-ACEB-8119-5AD4-4C4E634F3F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CE779C-099A-F1CE-F81E-0D00049441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43D44-6846-ED2B-B464-A87AC39585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958FA-A9DD-B47F-D1ED-A0549E985C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9635634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67CBB-8267-9715-4D73-64AB7439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3E02C1D-AAAA-2632-42CF-629D331741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4E1DC-BFA3-BC1D-CEB6-C8E22FF309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621FA-EED7-B892-00BA-EC84627DE1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0BD74-15B4-0E02-0838-9CE4BAF0F8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FA822-6F59-485B-4EAD-4EC157811E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25420040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67CBB-8267-9715-4D73-64AB7439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43E02C1D-AAAA-2632-42CF-629D331741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4E1DC-BFA3-BC1D-CEB6-C8E22FF309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621FA-EED7-B892-00BA-EC84627DE1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0BD74-15B4-0E02-0838-9CE4BAF0F8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FA822-6F59-485B-4EAD-4EC157811E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306769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86C18-D914-F3F3-7925-D8F0D48B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2D56CC4-4A1A-469A-6614-55440C6939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CFEF19-9F1D-4040-84E6-3423582E4C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73266-676E-B88D-10C0-2DF4BB4352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E1402-2FA3-9497-4119-2942FD3DF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1B86C-1C9A-A409-A9A4-74A26291AD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9F9D1-DA01-FF23-2180-067164B14EB8}"/>
              </a:ext>
            </a:extLst>
          </p:cNvPr>
          <p:cNvSpPr txBox="1"/>
          <p:nvPr/>
        </p:nvSpPr>
        <p:spPr>
          <a:xfrm>
            <a:off x="2212041" y="836019"/>
            <a:ext cx="4719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jongjong ma ruas</a:t>
            </a:r>
            <a:endParaRPr kumimoji="0" lang="id-ID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238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86C18-D914-F3F3-7925-D8F0D48B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2D56CC4-4A1A-469A-6614-55440C6939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CFEF19-9F1D-4040-84E6-3423582E4C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73266-676E-B88D-10C0-2DF4BB4352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E1402-2FA3-9497-4119-2942FD3DF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1B86C-1C9A-A409-A9A4-74A26291AD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7657386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21175-AD95-7580-271D-95C4E2AF7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8E2DDDD-39BE-265D-CE25-2764D61A350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F6E8DD-AB78-095A-E1C2-BE1CF6E43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4FA8A8-35DA-6CDF-CDD5-38F1D14E3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BFF4-CDF1-DDFF-17F2-526D1EBAF4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F77AA-9044-4DD1-F762-74B64D305C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1235108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21175-AD95-7580-271D-95C4E2AF7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8E2DDDD-39BE-265D-CE25-2764D61A350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F6E8DD-AB78-095A-E1C2-BE1CF6E43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4FA8A8-35DA-6CDF-CDD5-38F1D14E3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BFF4-CDF1-DDFF-17F2-526D1EBAF4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F77AA-9044-4DD1-F762-74B64D305C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</p:spTree>
    <p:extLst>
      <p:ext uri="{BB962C8B-B14F-4D97-AF65-F5344CB8AC3E}">
        <p14:creationId xmlns:p14="http://schemas.microsoft.com/office/powerpoint/2010/main" val="782292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E8856-2AB7-B8B7-EE99-EF934BEF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2DB1FEE-C028-8A90-E321-0CFBCF5C64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6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D2F75F-38EA-B9CD-179C-89260F49F3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6595075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MANGHATINDANGKON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HAPORSEAON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E3002-F17C-01B0-1389-27FE7C6F2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C92BE527-C2D9-0A58-9847-5AA960747B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00105"/>
      </p:ext>
    </p:extLst>
  </p:cSld>
  <p:clrMapOvr>
    <a:masterClrMapping/>
  </p:clrMapOvr>
  <p:transition spd="slow"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166842"/>
            <a:ext cx="7924806" cy="45243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Ahu porsea di Debata Jahowa, I do Ama pargogo na so hatudosan,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na tumompa langit dohot tano.</a:t>
            </a:r>
          </a:p>
        </p:txBody>
      </p:sp>
    </p:spTree>
    <p:extLst>
      <p:ext uri="{BB962C8B-B14F-4D97-AF65-F5344CB8AC3E}">
        <p14:creationId xmlns:p14="http://schemas.microsoft.com/office/powerpoint/2010/main" val="1932676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166841"/>
            <a:ext cx="7924806" cy="45243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Ahu porsea di Jesus Kristus Anak ni Debata Jahowa nasasada i.</a:t>
            </a:r>
          </a:p>
          <a:p>
            <a:pPr algn="ctr"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I ma na tinubuhon ni si Maria, na gabegabean sian tondi parbadia</a:t>
            </a:r>
          </a:p>
        </p:txBody>
      </p:sp>
    </p:spTree>
    <p:extLst>
      <p:ext uri="{BB962C8B-B14F-4D97-AF65-F5344CB8AC3E}">
        <p14:creationId xmlns:p14="http://schemas.microsoft.com/office/powerpoint/2010/main" val="31453821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2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andorang so habubuhan. I do Tuhanta na tumaon na bernit di panguhuman ni si latus,</a:t>
            </a:r>
          </a:p>
        </p:txBody>
      </p:sp>
    </p:spTree>
    <p:extLst>
      <p:ext uri="{BB962C8B-B14F-4D97-AF65-F5344CB8AC3E}">
        <p14:creationId xmlns:p14="http://schemas.microsoft.com/office/powerpoint/2010/main" val="2937035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166841"/>
            <a:ext cx="7924806" cy="45243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na mate tarpajal do Ibana di hau pinarsilang, na tuat tu banua toru dung ditanom, na mulak mangolu di ari patoluhon,</a:t>
            </a:r>
          </a:p>
        </p:txBody>
      </p:sp>
    </p:spTree>
    <p:extLst>
      <p:ext uri="{BB962C8B-B14F-4D97-AF65-F5344CB8AC3E}">
        <p14:creationId xmlns:p14="http://schemas.microsoft.com/office/powerpoint/2010/main" val="3039831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2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na manaek tu Surgo laho hundul tu siamun ni Debata Jahowa, AmaNa i pargogo na so hatudosan i,</a:t>
            </a:r>
          </a:p>
        </p:txBody>
      </p:sp>
    </p:spTree>
    <p:extLst>
      <p:ext uri="{BB962C8B-B14F-4D97-AF65-F5344CB8AC3E}">
        <p14:creationId xmlns:p14="http://schemas.microsoft.com/office/powerpoint/2010/main" val="4294541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2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disi ma Ibana paima mulak sogot tu tano on manguhumi halak na mangolu dohot na mate.</a:t>
            </a:r>
          </a:p>
        </p:txBody>
      </p:sp>
    </p:spTree>
    <p:extLst>
      <p:ext uri="{BB962C8B-B14F-4D97-AF65-F5344CB8AC3E}">
        <p14:creationId xmlns:p14="http://schemas.microsoft.com/office/powerpoint/2010/main" val="4955477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536173"/>
            <a:ext cx="7924806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Ahu porsea di Tondi Parbadia, jala adong sada Huria na badia, Huria hatopan ni halak Kristen angka na badia,</a:t>
            </a:r>
          </a:p>
        </p:txBody>
      </p:sp>
    </p:spTree>
    <p:extLst>
      <p:ext uri="{BB962C8B-B14F-4D97-AF65-F5344CB8AC3E}">
        <p14:creationId xmlns:p14="http://schemas.microsoft.com/office/powerpoint/2010/main" val="3105049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1166842"/>
            <a:ext cx="7924806" cy="45243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dohot di hasesaan ni dosa dohot di Hata i na mandok. Mulak mangolu do sogot daging ni halak naung mate,</a:t>
            </a:r>
          </a:p>
        </p:txBody>
      </p:sp>
    </p:spTree>
    <p:extLst>
      <p:ext uri="{BB962C8B-B14F-4D97-AF65-F5344CB8AC3E}">
        <p14:creationId xmlns:p14="http://schemas.microsoft.com/office/powerpoint/2010/main" val="4032397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5C5AF-DF88-56DA-0863-650A91CA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DE1DA42-D23D-FEB2-8DCF-97678EBC73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99A7C-49C0-64B5-DF1D-73AC10173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MANGHATINDANGKON HAPORSEAON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B86A-3D6B-72EC-19F1-D61492DC75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595" y="2644170"/>
            <a:ext cx="7924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dohot di hangoluan na so ra suda. Amen.</a:t>
            </a:r>
          </a:p>
        </p:txBody>
      </p:sp>
    </p:spTree>
    <p:extLst>
      <p:ext uri="{BB962C8B-B14F-4D97-AF65-F5344CB8AC3E}">
        <p14:creationId xmlns:p14="http://schemas.microsoft.com/office/powerpoint/2010/main" val="3235673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39E014-DACE-A66F-D821-219ED1E2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7A4032-04B4-86D3-DEB1-5620533FF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74024" y="2884235"/>
            <a:ext cx="2795958" cy="10895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HUNDUL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MA RUAS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8D1E1A-4D6A-4224-B317-16D94D77FF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9862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65730-FEA3-91FD-6D35-57A9629CA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BFF9F6-8DE9-286F-5CD3-ED09A60847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876656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KOOR: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(GOAR NI KOOR)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6933E5-7215-987E-CA5D-D9D4319BA5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146060AE-BAFA-6BAD-8A7F-E601314CD10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pic>
        <p:nvPicPr>
          <p:cNvPr id="2" name="Picture 2" descr="50.000+ Gambar Paduan Suara Gereja &amp; Gereja Gratis - Pixabay">
            <a:extLst>
              <a:ext uri="{FF2B5EF4-FFF2-40B4-BE49-F238E27FC236}">
                <a16:creationId xmlns:a16="http://schemas.microsoft.com/office/drawing/2014/main" id="{981CE530-D0BF-9C16-0B31-26DCA5362E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9" b="28908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325243"/>
      </p:ext>
    </p:extLst>
  </p:cSld>
  <p:clrMapOvr>
    <a:masterClrMapping/>
  </p:clrMapOvr>
  <p:transition spd="slow">
    <p:fade thruBlk="1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4061D-EA92-02AE-2951-8350CCDD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7BECB0-A0E9-43D6-620E-CD35E6B4D1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18110" b="19305"/>
          <a:stretch/>
        </p:blipFill>
        <p:spPr>
          <a:xfrm>
            <a:off x="0" y="3039033"/>
            <a:ext cx="9144000" cy="38189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0C28B5-675C-A44B-91C4-36BA1F4C86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2903359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TINGTING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HURIA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58B124-A899-1C1E-09F6-474FF1DECF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E76ED669-86EF-8E07-28AB-85743ADB083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79326"/>
      </p:ext>
    </p:extLst>
  </p:cSld>
  <p:clrMapOvr>
    <a:masterClrMapping/>
  </p:clrMapOvr>
  <p:transition spd="slow">
    <p:fade thruBlk="1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445FA-1421-96DD-8D02-E0FBB594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E62F91-E8C7-27D5-4965-1425E4D54C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CCF8786-435C-3635-EB20-55734E561FDC}"/>
              </a:ext>
            </a:extLst>
          </p:cNvPr>
          <p:cNvSpPr/>
          <p:nvPr/>
        </p:nvSpPr>
        <p:spPr>
          <a:xfrm>
            <a:off x="779929" y="2232213"/>
            <a:ext cx="7584142" cy="1927412"/>
          </a:xfrm>
          <a:prstGeom prst="roundRect">
            <a:avLst>
              <a:gd name="adj" fmla="val 3011"/>
            </a:avLst>
          </a:prstGeom>
          <a:solidFill>
            <a:schemeClr val="bg1">
              <a:alpha val="70000"/>
            </a:schemeClr>
          </a:solidFill>
          <a:ln w="38100">
            <a:solidFill>
              <a:schemeClr val="tx1">
                <a:alpha val="36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6AAE9-15EA-8A2F-3E4D-42B8C94A10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7" y="2438418"/>
            <a:ext cx="3025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chemeClr val="tx1"/>
                </a:solidFill>
                <a:latin typeface="Montserrat" panose="00000500000000000000" pitchFamily="2" charset="0"/>
              </a:rPr>
              <a:t>GOAR NI MINGGU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63F98A-82D9-6D20-EE91-F06CA03B1612}"/>
              </a:ext>
            </a:extLst>
          </p:cNvPr>
          <p:cNvSpPr txBox="1"/>
          <p:nvPr/>
        </p:nvSpPr>
        <p:spPr>
          <a:xfrm>
            <a:off x="1819485" y="2900083"/>
            <a:ext cx="5505033" cy="113877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</a:rPr>
              <a:t>Goar ini minggunta sadari on </a:t>
            </a:r>
            <a:r>
              <a:rPr lang="id-ID" sz="2000" noProof="1">
                <a:solidFill>
                  <a:prstClr val="black"/>
                </a:solidFill>
                <a:latin typeface="Montserrat Medium" panose="00000600000000000000" pitchFamily="2" charset="0"/>
              </a:rPr>
              <a:t>i ma:</a:t>
            </a:r>
            <a:endParaRPr lang="id-ID" sz="2800" noProof="1">
              <a:solidFill>
                <a:prstClr val="black"/>
              </a:solidFill>
              <a:latin typeface="Montserrat Medium" panose="000006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</a:rPr>
              <a:t>Minggu (Tulis Nama Minggu)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Tulis keterangan Nama Minggu di sini.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96FA36-AE23-AD82-3C54-B3B8B1E279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722" y="3715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&lt;&lt; Jika keterangan Nama Minggu tidak ada, hapus saja baris tersebut.</a:t>
            </a:r>
          </a:p>
        </p:txBody>
      </p:sp>
    </p:spTree>
    <p:extLst>
      <p:ext uri="{BB962C8B-B14F-4D97-AF65-F5344CB8AC3E}">
        <p14:creationId xmlns:p14="http://schemas.microsoft.com/office/powerpoint/2010/main" val="3578597866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968301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4176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Ruas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51CBDA-9FE0-611A-F799-FD9DE6279D1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FC930-C321-E833-73A9-D8F41D3660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3475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DAKDANAK NA SORANG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64776-FBFB-B0E1-9A3A-00F1EC51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482FE79-7FAB-7206-9A4E-3B942E8FB0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25138" r="36186" b="8707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69CF11-CE83-C040-63D5-D11CE07639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2999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9E1F55-9E04-8367-EA4E-7261003329E6}"/>
              </a:ext>
            </a:extLst>
          </p:cNvPr>
          <p:cNvSpPr>
            <a:spLocks noChangeAspect="1"/>
          </p:cNvSpPr>
          <p:nvPr/>
        </p:nvSpPr>
        <p:spPr>
          <a:xfrm>
            <a:off x="592555" y="1424962"/>
            <a:ext cx="4562075" cy="303768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BCBA1F-1CBB-318F-F7C6-28A7A9CEC8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7289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NAENG MARBAGAS: TINGTING PARJOLO/PADUAHON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12E02C-A185-8C5F-EF71-22AC261FAA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5D01F7-7888-00DA-4B94-E029EE0707A8}"/>
              </a:ext>
            </a:extLst>
          </p:cNvPr>
          <p:cNvSpPr txBox="1"/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24834A-B8C0-5F92-1715-8473508B16F4}"/>
              </a:ext>
            </a:extLst>
          </p:cNvPr>
          <p:cNvSpPr txBox="1"/>
          <p:nvPr/>
        </p:nvSpPr>
        <p:spPr>
          <a:xfrm>
            <a:off x="504809" y="5662977"/>
            <a:ext cx="6798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Pamasumasuon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Gareja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</a:p>
        </p:txBody>
      </p:sp>
    </p:spTree>
    <p:extLst>
      <p:ext uri="{BB962C8B-B14F-4D97-AF65-F5344CB8AC3E}">
        <p14:creationId xmlns:p14="http://schemas.microsoft.com/office/powerpoint/2010/main" val="395511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D0F1-95EC-6A12-B2CF-221B1C3B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rtistic Black Floral - HD Wallpaper by Laxmonaut">
            <a:extLst>
              <a:ext uri="{FF2B5EF4-FFF2-40B4-BE49-F238E27FC236}">
                <a16:creationId xmlns:a16="http://schemas.microsoft.com/office/drawing/2014/main" id="{DAACD834-1E64-7517-CA31-C7F142682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1595C9-251E-5E1D-547A-0827E5199B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 flipH="1">
            <a:off x="1142999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1D10A-EC4C-C646-24A1-AB57FB39D642}"/>
              </a:ext>
            </a:extLst>
          </p:cNvPr>
          <p:cNvSpPr/>
          <p:nvPr/>
        </p:nvSpPr>
        <p:spPr>
          <a:xfrm>
            <a:off x="592556" y="1424962"/>
            <a:ext cx="2516493" cy="344460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4B3294-7E76-D3E4-7627-6E0A4EE943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3461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BARITA HABOT NI ROHA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43DED-5ABA-4E44-930A-4E55CED420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5016646"/>
            <a:ext cx="5945858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Goar Ni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Naung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Monding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503DC6-A54C-528D-A0C7-1A321BAAD6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5646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Monding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Umur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Taon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, Sektor ???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1CA00-4BAE-C95A-DF53-CA9B212205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DECBE-1C0A-5973-17AE-12590E9114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18B84C-3C4E-7540-568A-90A1872AF9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RUAS NA PINDA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468D98-217B-699D-1EA5-7908F03D7E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0A127-4833-E9C2-FBDA-87E32A1F29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3267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Pinda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Gareja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15058" r="19339" b="13004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B55E1D-824F-89B9-9BE1-124CEE96760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92556" y="371954"/>
            <a:ext cx="743915" cy="490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FA2387-36DE-B547-A076-C4EA5E31DEE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877775"/>
            <a:ext cx="2449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RUAS NA TAMBA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DD043F-B933-A27F-9BAD-9E0B5BEFF2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10" y="4462648"/>
            <a:ext cx="558358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Kel. 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62AE1-3DA6-F8F8-CBD4-606E69C56F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4809" y="5662977"/>
            <a:ext cx="3062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Sian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Gareja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Ruas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 ???</a:t>
            </a:r>
          </a:p>
        </p:txBody>
      </p:sp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Koinonia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467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Marturia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790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Dewan Diakonia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24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1">
                <a:ln w="0"/>
                <a:solidFill>
                  <a:prstClr val="black"/>
                </a:solidFill>
                <a:latin typeface="Montserrat Bold" panose="00000800000000000000" pitchFamily="2" charset="0"/>
              </a:rPr>
              <a:t>Kesekretariatan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15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6F363-100E-A773-3E92-D263ED5E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AC1AF7F-C93D-6A99-9903-229AF13A1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D5DCE-C36E-6117-709B-F0E2155E7C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1">
                <a:ln w="0"/>
                <a:solidFill>
                  <a:prstClr val="black"/>
                </a:solidFill>
                <a:latin typeface="Montserrat Bold" panose="00000800000000000000" pitchFamily="2" charset="0"/>
              </a:rPr>
              <a:t>Panghobasion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EE19-226E-DD58-CF6E-58047AB64AE1}"/>
              </a:ext>
            </a:extLst>
          </p:cNvPr>
          <p:cNvSpPr txBox="1"/>
          <p:nvPr/>
        </p:nvSpPr>
        <p:spPr>
          <a:xfrm>
            <a:off x="592976" y="1490929"/>
            <a:ext cx="7947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62237-D78A-03B7-DC64-4DB41F4E83E6}"/>
              </a:ext>
            </a:extLst>
          </p:cNvPr>
          <p:cNvSpPr txBox="1"/>
          <p:nvPr/>
        </p:nvSpPr>
        <p:spPr>
          <a:xfrm>
            <a:off x="592976" y="2268072"/>
            <a:ext cx="7947910" cy="4045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503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DDC83-C957-E91B-95E8-D43980B4A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E707160-7A07-2802-34EF-B541F9FD41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00042" y="2295494"/>
            <a:ext cx="743915" cy="4904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7611BF-48A8-AF41-E848-4D079025C237}"/>
              </a:ext>
            </a:extLst>
          </p:cNvPr>
          <p:cNvSpPr txBox="1"/>
          <p:nvPr/>
        </p:nvSpPr>
        <p:spPr>
          <a:xfrm>
            <a:off x="1365834" y="3351176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89EEE5-2B77-29A4-75F5-B0231B079D78}"/>
              </a:ext>
            </a:extLst>
          </p:cNvPr>
          <p:cNvSpPr txBox="1"/>
          <p:nvPr/>
        </p:nvSpPr>
        <p:spPr>
          <a:xfrm>
            <a:off x="598045" y="2860492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Angka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asing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boi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jahaonta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26997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40417-7804-7644-8F66-CEF602A09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47D259E-5CCF-215E-3292-931C774C25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876656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KOOR: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(GOAR NI KOOR)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9A52E-4F59-75D3-214F-ABB76E2E03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94F1BA48-FB6C-CE70-0488-274AE2436A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pic>
        <p:nvPicPr>
          <p:cNvPr id="2" name="Picture 2" descr="50.000+ Gambar Paduan Suara Gereja &amp; Gereja Gratis - Pixabay">
            <a:extLst>
              <a:ext uri="{FF2B5EF4-FFF2-40B4-BE49-F238E27FC236}">
                <a16:creationId xmlns:a16="http://schemas.microsoft.com/office/drawing/2014/main" id="{964494B5-AD23-1F76-58EB-4C119CC2E24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9" b="28908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26252"/>
      </p:ext>
    </p:extLst>
  </p:cSld>
  <p:clrMapOvr>
    <a:masterClrMapping/>
  </p:clrMapOvr>
  <p:transition spd="slow">
    <p:fade thruBlk="1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959CD5-9652-885C-71DA-C215A10D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0E31E88-FA94-4899-AC82-CBD536AA54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D0AC0D-05CB-6B9E-FA1D-20564B106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papungu Pelean 1a dan 1b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BCA927-4F6F-88F4-1FE1-E44AAE6059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F7F66-0B4C-A349-E8EE-440E34AA3A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FE3BF8-40A3-AA0F-CEEE-3B32DAED2D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4555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684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21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24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1868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96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559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45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343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6FF8E-04A3-63DC-8F43-E203EF1F2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064DD69-61D3-442B-5069-9C946AF5C4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1420E3-0291-BF6C-C1E4-D2C285ED0A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6F9BE-C36A-8296-2AEC-7CEC802520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PARMINGGUON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5BB01-782C-721F-AB70-DA77913212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HOLAN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2CF65F38-86D7-63FA-C4DD-787B313108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F1DBA1-62CD-2AED-686C-E76C3989E0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CCBA06-937F-C2EF-499A-44354E864CE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4D428-F258-96EE-D10A-A2569DB1073C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FEFF5E-355F-0292-18F3-FE6E0F79F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114093-93EC-FD06-CEED-0A3940242F53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4768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767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891E-C3FC-8AEA-C437-4120C7C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8D13805-D739-5F87-E0CD-BA0F6E559C4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E662E-E120-4349-58AF-0D369703D6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E3A41-791E-4E01-7872-556FCB2FFE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0BBD-AEFB-B2B5-BBB5-DF65881270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8290-1038-30E0-1F1B-3BA78D062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3D454-DA50-B821-49D9-C6F019D51E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0296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90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2D5D2-FEAA-F9BD-3152-5E18EA12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9EEF71B-88D1-1F10-6626-7DBFFB5ABF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EFD13-2B65-FE7D-AE2D-3CD81BE830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BBDA1-4495-5279-9765-1C607080D2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42A6-A695-BDF1-DC04-0C31A8D9B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72F12-E2F3-A581-B456-0A3731F3C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061D0-9FAA-546D-5F12-9657BE48B1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709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41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5BCB1-8EEC-D2F3-113F-6B5A414E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2E956E9-BE07-C2B1-A1BE-962130F849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7794-CB68-C06A-FFC7-F1D2D84EF2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62654-A4A7-24C2-6590-DAC8ACB9A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6510B-66FD-A9AA-E08B-0F33D9D606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EC3F3-92ED-F611-60A0-45BE788241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B7679-7B74-BC3B-C8F3-9427C4FD85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14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30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76196-2ABD-17A5-6501-93A0B8ED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568F13-72B6-617B-B6A7-C06138AE5E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842CF7-1E02-AE07-D415-EF1029C5D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902E-FF57-5435-78AD-40990BC95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A724C-AA50-6F65-27AC-83C4BBA69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96CD2-B851-3DB6-0BEE-7667C03E80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E7D8F-0249-B4E2-E653-C9838FE83B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9405" y="836019"/>
            <a:ext cx="302518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papungu Pelean 1a dan 1b</a:t>
            </a:r>
            <a:endParaRPr lang="id-ID" sz="900" b="1" i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036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6FF8E-04A3-63DC-8F43-E203EF1F2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064DD69-61D3-442B-5069-9C946AF5C4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1420E3-0291-BF6C-C1E4-D2C285ED0A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6F9BE-C36A-8296-2AEC-7CEC802520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PARMINGGUON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5BB01-782C-721F-AB70-DA77913212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HOLAN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2CF65F38-86D7-63FA-C4DD-787B313108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F1DBA1-62CD-2AED-686C-E76C3989E0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CCBA06-937F-C2EF-499A-44354E864CE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4D428-F258-96EE-D10A-A2569DB1073C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FEFF5E-355F-0292-18F3-FE6E0F79F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114093-93EC-FD06-CEED-0A3940242F53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080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CA404-F051-5A5F-9AE0-77F40FFB8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DDA95CF-130B-EEDD-4CF6-E6569122D6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5725D3-EDF6-DC16-7921-44EB48BD79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227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JAMITA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86E17A-6B51-F225-38E0-7500D29DE6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DB1CB7B6-A3B9-D4F8-A9AD-C79C7CF93AA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CB20E9-DAE2-BF93-5C00-6591075195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294612"/>
            <a:ext cx="4956806" cy="341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Oleh </a:t>
            </a: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rPr>
              <a:t>Pdt. (sebut nama pendeta &amp; gelar)</a:t>
            </a:r>
            <a:endParaRPr kumimoji="0" lang="en-US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91593"/>
      </p:ext>
    </p:extLst>
  </p:cSld>
  <p:clrMapOvr>
    <a:masterClrMapping/>
  </p:clrMapOvr>
  <p:transition spd="slow">
    <p:fade thruBlk="1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CDB9E-7B8E-E9C0-F7EA-F7A1F582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A26CCF4-8D0A-CE81-1663-976B5D54ED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5C741B-27D1-8538-8955-BA9F57CB00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AC88C7-2EDD-E9C0-04DA-EB130A02B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6BCBB-A0C4-962C-8D90-C5DBCEC8033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28752" y="6156032"/>
            <a:ext cx="118494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31022-D23D-B3D0-E24F-1484101D1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306830"/>
            <a:ext cx="8441734" cy="48320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en-US" sz="44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Judul perikop (jika ada)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559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CDB9E-7B8E-E9C0-F7EA-F7A1F582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A26CCF4-8D0A-CE81-1663-976B5D54ED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2092"/>
          <a:stretch/>
        </p:blipFill>
        <p:spPr>
          <a:xfrm>
            <a:off x="-2" y="0"/>
            <a:ext cx="9144000" cy="12281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5C741B-27D1-8538-8955-BA9F57CB00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261884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AC88C7-2EDD-E9C0-04DA-EB130A02B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6BCBB-A0C4-962C-8D90-C5DBCEC8033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28752" y="6156032"/>
            <a:ext cx="118494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JAMITA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31022-D23D-B3D0-E24F-1484101D1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131" y="1645384"/>
            <a:ext cx="8441734" cy="41549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 labore et dolore magna aliqua</a:t>
            </a:r>
            <a:endParaRPr kumimoji="0" lang="en-US" sz="4400" b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573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271258-9D21-AA1F-05B0-3DB60442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FF542DB-05EE-E921-EBBF-88F7972F40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/>
        </p:blipFill>
        <p:spPr bwMode="auto">
          <a:xfrm>
            <a:off x="0" y="3039033"/>
            <a:ext cx="9144000" cy="38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554148-1DB9-D9A3-FCE4-68A559CE4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227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JAMITA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Bold" panose="00000800000000000000" pitchFamily="2" charset="0"/>
                <a:ea typeface="+mn-ea"/>
                <a:cs typeface="+mn-cs"/>
              </a:rPr>
              <a:t>(Goar ni Buku) ?? : ?? - ??</a:t>
            </a:r>
            <a:endParaRPr kumimoji="0" lang="en-US" sz="3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8BE3FD-3689-CFE6-5122-45C6178BF5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F0B3A6B9-34B2-B9AB-4973-F3424AC326A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7047C3-E734-0991-7DA7-8529F04CECD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294612"/>
            <a:ext cx="4956806" cy="341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Oleh </a:t>
            </a:r>
            <a:r>
              <a:rPr kumimoji="0" lang="en-US" sz="1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Pdt. (sebut nama pendeta &amp; gelar)</a:t>
            </a:r>
            <a:endParaRPr kumimoji="0" lang="en-US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042285"/>
      </p:ext>
    </p:extLst>
  </p:cSld>
  <p:clrMapOvr>
    <a:masterClrMapping/>
  </p:clrMapOvr>
  <p:transition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1BCF6-9D2D-20C6-EA5C-BAE69652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B4E61C72-ADAF-696E-E285-38F8311EDB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0DB118-C2C8-0572-7DAE-A2DD1AF425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028798"/>
            <a:ext cx="8283386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papungu Pelean 2</a:t>
            </a:r>
            <a:endParaRPr kumimoji="0" lang="id-ID" sz="2000" b="1" i="1" u="none" strike="noStrike" kern="1200" cap="none" spc="0" normalizeH="0" baseline="0" noProof="1">
              <a:ln w="0"/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FCBF3F-543E-C5A8-54DE-29F99ED1B6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2664367"/>
            <a:ext cx="8283386" cy="707886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40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F46DF-A7A6-3743-E308-175A7035FE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3313400"/>
            <a:ext cx="8283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Buku Ende No. ??</a:t>
            </a:r>
            <a:endParaRPr kumimoji="0" lang="id-ID" sz="24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9A59444-609D-F1D6-F188-EC061AF2C5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6760" y="416983"/>
            <a:ext cx="1410476" cy="34051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ENDE HURIA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9196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71DAC-89F2-D57C-24F1-4A03D0B6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22B8E9C-A480-809E-CC94-3B3E9919789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8AB9C0-805B-17D5-AF32-9ED651A8E4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70720-80EA-4A42-7996-A2F8A96E1F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FB334-C4CF-5F75-D896-5E5111F87B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58712-3FEA-9789-8E1A-2129E4DD71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563E1-BE90-ED6A-3F92-429ABD102A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374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71DAC-89F2-D57C-24F1-4A03D0B6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22B8E9C-A480-809E-CC94-3B3E9919789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8AB9C0-805B-17D5-AF32-9ED651A8E4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70720-80EA-4A42-7996-A2F8A96E1F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FB334-C4CF-5F75-D896-5E5111F87B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58712-3FEA-9789-8E1A-2129E4DD71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563E1-BE90-ED6A-3F92-429ABD102A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4679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F84C6-0173-ED09-FFDF-48483133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C01EA47-E487-20BD-DD07-0883953F0B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4A4BE1-E877-A672-ACC8-B0CB4829BE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895A0-D40A-C0B6-922A-002811AEE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E97BF-3AB1-5CC8-6C0E-3CCAF4A195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163DB-5F1C-8738-D95E-53CACAD940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44D0B-A479-0816-A7E7-9C82117778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968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F84C6-0173-ED09-FFDF-48483133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2C01EA47-E487-20BD-DD07-0883953F0B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4A4BE1-E877-A672-ACC8-B0CB4829BE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895A0-D40A-C0B6-922A-002811AEE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E97BF-3AB1-5CC8-6C0E-3CCAF4A195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163DB-5F1C-8738-D95E-53CACAD940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44D0B-A479-0816-A7E7-9C82117778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1803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953CF-EF84-C7E5-4D6E-1F3DA70D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38F0FA2-3376-0660-5508-710E5B1AE7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F64F0-281A-5CE1-95C0-2EE13EB612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49F56-E365-DBEF-89E5-14132C6E49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EE6F1-8D25-5B5A-B883-8E162C7062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A43059-E67C-C57D-AB42-979D5B4156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5FF70-BBE6-9478-AA36-B03723230C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880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953CF-EF84-C7E5-4D6E-1F3DA70D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38F0FA2-3376-0660-5508-710E5B1AE7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F64F0-281A-5CE1-95C0-2EE13EB612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49F56-E365-DBEF-89E5-14132C6E49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6EE6F1-8D25-5B5A-B883-8E162C7062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A43059-E67C-C57D-AB42-979D5B4156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5FF70-BBE6-9478-AA36-B03723230C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572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E9403-19C5-4174-930F-6D0B0034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391ED07-8FC9-3462-2486-3E341A4E374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206BE7-0D2F-7F2F-B27E-B1AC936C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969A1-47C9-5A94-AB0F-6D9408B2E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F2135-02FA-D4FA-74DB-572C713A4C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63CB8-A54E-F6A8-9467-F6168EC46C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23B05-AB5C-98C5-1CD4-83EA5EC5DB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313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E9403-19C5-4174-930F-6D0B0034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5391ED07-8FC9-3462-2486-3E341A4E374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206BE7-0D2F-7F2F-B27E-B1AC936CF6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969A1-47C9-5A94-AB0F-6D9408B2E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F2135-02FA-D4FA-74DB-572C713A4C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63CB8-A54E-F6A8-9467-F6168EC46C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23B05-AB5C-98C5-1CD4-83EA5EC5DB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2952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1B774-33C7-0981-9D84-D4D748C6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E4EA43F0-3C12-CB7C-D680-01589752FDF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DC5D6-5539-6051-FCA6-C0F0459AB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79758-0B54-7C31-CE35-9016D04197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PARMINGGUON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E89B07-F892-332D-8570-BFEF8EA0B7F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HOLAN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3901A9C3-D2BE-28B7-3988-03578BFBC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E63AB0-8346-B3D6-9D31-AFC19AFE532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C895B2-DD25-6891-FBD9-09BA418A1F7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B17FAD-EE26-6440-6B2C-A5D3DB5197A6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F1C3D62-398A-B67D-C466-F73E8448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70452D-D89E-171C-8BE4-C82EC508E931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969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57391-F6FE-15CF-E9CF-04D9DBC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F3AAF9-5C59-89CE-1CED-D3A5D637C43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9B5395-7C4F-668D-1991-91EB91A6C9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396965-A0BF-7B30-7605-8463F51289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1D58D-FE60-86D5-8681-37DDDAD93D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D31E1-5EF3-56EA-663A-0A39053FBD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1B8BE-AA11-AC80-D75F-E9EEBADE96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504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57391-F6FE-15CF-E9CF-04D9DBC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8BF3AAF9-5C59-89CE-1CED-D3A5D637C43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9B5395-7C4F-668D-1991-91EB91A6C9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396965-A0BF-7B30-7605-8463F51289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1D58D-FE60-86D5-8681-37DDDAD93D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D31E1-5EF3-56EA-663A-0A39053FBD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5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1B8BE-AA11-AC80-D75F-E9EEBADE96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236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4E20A-F8E7-8B59-99D3-7DD2836F8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B2B949C-DCD6-EDED-AAD7-FFBD0ABB7B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73FFFE-013B-48E8-CF98-131A91C1F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9FDEE-1A6B-7BD9-11C7-F37BB1AC4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B126E-AB5D-0B09-5BB4-F12EBE6F69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0B0DC-35BD-AD18-D58A-956FDBA525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16226-FFB7-638F-BFC2-3A15707D01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4079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4E20A-F8E7-8B59-99D3-7DD2836F8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CB2B949C-DCD6-EDED-AAD7-FFBD0ABB7B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73FFFE-013B-48E8-CF98-131A91C1F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9FDEE-1A6B-7BD9-11C7-F37BB1AC4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B126E-AB5D-0B09-5BB4-F12EBE6F69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0B0DC-35BD-AD18-D58A-956FDBA525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16226-FFB7-638F-BFC2-3A15707D01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0515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72450-AED6-EC05-ED8D-B231F312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8D99855-E5FD-680F-AB39-2E4574D2DD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34B617-72F5-110A-2EB1-E304D0D527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2EE0A-9BF3-24E3-B13C-FBE194BC67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027562-990B-18EC-19C2-BBBDAB0BA7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61D9C-CC43-1CDE-C33E-CD4CBE606B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43B47-FE5B-2DEE-D73A-89E83F5D3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714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72450-AED6-EC05-ED8D-B231F312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78D99855-E5FD-680F-AB39-2E4574D2DD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34B617-72F5-110A-2EB1-E304D0D527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384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2EE0A-9BF3-24E3-B13C-FBE194BC67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027562-990B-18EC-19C2-BBBDAB0BA7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61D9C-CC43-1CDE-C33E-CD4CBE606B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43B47-FE5B-2DEE-D73A-89E83F5D3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620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E6CB7-8AC7-5B64-CF8B-DD1ECDC5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2C10C5-FC6A-33C0-E21C-F4EE2DEBAF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733FF1-BC44-10B7-DC07-97F51ACE67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89ED2-77EF-4369-0C84-0A98CDDFD5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A0528-2F98-292D-FEC7-90E65C9F74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81E9BD-93A5-C5B2-0414-10DF79139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8918D-FF2D-F524-9BF1-350D13E78A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5608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E6CB7-8AC7-5B64-CF8B-DD1ECDC5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2C10C5-FC6A-33C0-E21C-F4EE2DEBAF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733FF1-BC44-10B7-DC07-97F51ACE67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87075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REFF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89ED2-77EF-4369-0C84-0A98CDDFD5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Goar Ni Ende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A0528-2F98-292D-FEC7-90E65C9F74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35402" y="6156032"/>
            <a:ext cx="1478290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??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81E9BD-93A5-C5B2-0414-10DF79139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66" y="2644169"/>
            <a:ext cx="8299067" cy="15696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Tulis lirik lagu di sini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Usahakan hanya 2-4 baris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8918D-FF2D-F524-9BF1-350D13E78A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89811" y="836019"/>
            <a:ext cx="21643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papungu Pelean 2</a:t>
            </a:r>
            <a:endParaRPr kumimoji="0" lang="id-ID" sz="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07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A476F-ACEA-D952-781A-997F9F1EA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BBA41D1-0886-6DE6-9110-865FCD425E8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DE62B0-BC5A-AFA2-B4C0-41A9CC70DD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2501153"/>
            <a:ext cx="9143999" cy="1677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EDE80-8801-9C3B-0B7F-47C66A64E0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3428999"/>
            <a:ext cx="41184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PARMINGGUON HKBP JATINEGARA</a:t>
            </a:r>
            <a:endParaRPr kumimoji="0" lang="id-ID" sz="16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D32AD-96BF-367A-2DF5-744382DB59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8964" y="2810194"/>
            <a:ext cx="401904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HOLAN MUSIK</a:t>
            </a:r>
            <a:endParaRPr kumimoji="0" lang="id-ID" sz="4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Free Close-up shot of a musician's hands skillfully playing an upright piano. Stock Photo">
            <a:extLst>
              <a:ext uri="{FF2B5EF4-FFF2-40B4-BE49-F238E27FC236}">
                <a16:creationId xmlns:a16="http://schemas.microsoft.com/office/drawing/2014/main" id="{D100A989-0B1D-5EA1-7992-4DEAD63CB9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22619" r="9524" b="27877"/>
          <a:stretch/>
        </p:blipFill>
        <p:spPr bwMode="auto">
          <a:xfrm>
            <a:off x="0" y="2501153"/>
            <a:ext cx="3854824" cy="16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E24811-A1F7-C326-B684-4D80850BF16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2492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F86F10-D12B-27B1-8A48-9AAAF65C301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178683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618F6B-E21D-343F-9BA7-243F90760A63}"/>
              </a:ext>
            </a:extLst>
          </p:cNvPr>
          <p:cNvGrpSpPr/>
          <p:nvPr/>
        </p:nvGrpSpPr>
        <p:grpSpPr>
          <a:xfrm>
            <a:off x="3305974" y="6201936"/>
            <a:ext cx="2532052" cy="383587"/>
            <a:chOff x="2779920" y="6203116"/>
            <a:chExt cx="2532052" cy="3835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5EA2F4-36B9-93A5-6B93-25CC3C96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</a:blip>
            <a:stretch>
              <a:fillRect/>
            </a:stretch>
          </p:blipFill>
          <p:spPr>
            <a:xfrm>
              <a:off x="2779920" y="6203116"/>
              <a:ext cx="581845" cy="383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EDB082-98DA-F685-8B5F-132902FC782E}"/>
                </a:ext>
              </a:extLst>
            </p:cNvPr>
            <p:cNvSpPr txBox="1"/>
            <p:nvPr/>
          </p:nvSpPr>
          <p:spPr>
            <a:xfrm>
              <a:off x="3361766" y="6256409"/>
              <a:ext cx="19502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20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</a:t>
              </a:r>
              <a:r>
                <a:rPr kumimoji="0" lang="en-US" sz="1100" b="1" i="0" u="none" strike="noStrike" kern="1200" cap="none" spc="0" normalizeH="0" baseline="0" noProof="1">
                  <a:ln w="0"/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A</a:t>
              </a:r>
              <a:endParaRPr kumimoji="0" lang="id-ID" sz="11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552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4" grpId="0"/>
      <p:bldP spid="1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00F82-A2C9-4C4A-3163-BBF9B703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B8340982-B97A-F558-7FC3-C73E64C4FB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568172-B380-803D-F1B8-98532A6A2D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17106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TANGIANG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PELEAN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C86F48-16E3-7AF2-B42A-531E7A75AD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0D3B6E48-F19D-02E8-6D7D-CD7080A0312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61615"/>
      </p:ext>
    </p:extLst>
  </p:cSld>
  <p:clrMapOvr>
    <a:masterClrMapping/>
  </p:clrMapOvr>
  <p:transition spd="slow">
    <p:fade thruBlk="1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40A99-0434-0D89-37AF-8228A6B0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9E028840-CFC0-D662-11CE-3AF5ACA51F3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5AAA12-D828-AEAF-C3A7-193CE9CE3D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112805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374653-61FD-E266-F1D3-072AB99C2F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‘KU SETIA PADA-MU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25C018-2958-B901-2624-81CF72FB89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36631" y="6156032"/>
            <a:ext cx="1677061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204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AF507F-BDE1-B6A1-3A94-5EEE49B9C2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410" y="1166843"/>
            <a:ext cx="8153194" cy="452431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Nasa na nilehonMi: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Tondi, ro di pamatangku.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Hosa dohot gogongki.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Ro di saluhut artangku.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Hupasahat i tu Ho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na so unsatonku do.</a:t>
            </a:r>
          </a:p>
        </p:txBody>
      </p:sp>
    </p:spTree>
    <p:extLst>
      <p:ext uri="{BB962C8B-B14F-4D97-AF65-F5344CB8AC3E}">
        <p14:creationId xmlns:p14="http://schemas.microsoft.com/office/powerpoint/2010/main" val="25833769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D42895-2551-460E-E580-EE759E01E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ED868BB9-D55D-5463-8B57-041B2E1541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046C41-0EE1-C7A6-344F-B8B04570FA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4249881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TANGIANG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400" noProof="1">
                <a:ln w="0"/>
                <a:solidFill>
                  <a:prstClr val="black"/>
                </a:solidFill>
                <a:latin typeface="Montserrat SemiBold" panose="00000700000000000000" pitchFamily="2" charset="0"/>
              </a:rPr>
              <a:t>ALE AMANAMI</a:t>
            </a:r>
            <a:endParaRPr kumimoji="0" lang="en-US" sz="3600" b="0" i="0" u="none" strike="noStrike" kern="1200" cap="none" spc="40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7A0AA2-9D86-A6C1-BFE4-D844993324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CACA106E-BFEB-EA96-E4F3-B0D653C619E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81740"/>
      </p:ext>
    </p:extLst>
  </p:cSld>
  <p:clrMapOvr>
    <a:masterClrMapping/>
  </p:clrMapOvr>
  <p:transition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F85C9-A814-732F-B4C7-E1B16DFD3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F1D0D318-B8E8-6152-9D6C-0C85A1802CA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304690-EB2E-CBFF-8CD7-6C17B61176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9B1CAE-521E-953F-D39C-8C063315C3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cap="all" noProof="1">
                <a:ln w="0"/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AI HO DO NAMPUNA HARAJAON</a:t>
            </a:r>
            <a:endParaRPr kumimoji="0" lang="id-ID" sz="2400" b="1" i="0" u="none" strike="noStrike" kern="1200" cap="all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22818C-87E1-4843-B65D-3E78A246BE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94339" y="6156032"/>
            <a:ext cx="1619353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841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0F2DC-29F8-68E7-C56A-1F419FEE33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7894" y="1536174"/>
            <a:ext cx="8488221" cy="37856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Ai Ho do nampuna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harajaon dohot hagogoon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ro di hasangapon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1">
                <a:solidFill>
                  <a:prstClr val="black"/>
                </a:solidFill>
                <a:latin typeface="Montserrat SemiBold" panose="00000700000000000000" pitchFamily="2" charset="0"/>
              </a:rPr>
              <a:t>salelengnilelengna.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898527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EE5FA"/>
            </a:gs>
            <a:gs pos="41000">
              <a:schemeClr val="bg1"/>
            </a:gs>
            <a:gs pos="41000">
              <a:srgbClr val="9692E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53896-9D85-84EB-F052-855D1006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ands folded over a book&#10;&#10;Description automatically generated">
            <a:extLst>
              <a:ext uri="{FF2B5EF4-FFF2-40B4-BE49-F238E27FC236}">
                <a16:creationId xmlns:a16="http://schemas.microsoft.com/office/drawing/2014/main" id="{F9DC596B-8946-148B-4695-37DF90E07F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b="10289"/>
          <a:stretch/>
        </p:blipFill>
        <p:spPr>
          <a:xfrm>
            <a:off x="0" y="3039034"/>
            <a:ext cx="9144000" cy="3818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5EC9D5-2768-42DB-57DC-01E07C5A25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1389212"/>
            <a:ext cx="3265638" cy="5909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PASUPASU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BDAC58-5D53-B1F1-231B-F89D92737B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87003" y="852177"/>
            <a:ext cx="743915" cy="490433"/>
          </a:xfrm>
          <a:prstGeom prst="rect">
            <a:avLst/>
          </a:prstGeom>
        </p:spPr>
      </p:pic>
      <p:pic>
        <p:nvPicPr>
          <p:cNvPr id="7" name="Picture 6" descr="A logo with text and numbers&#10;&#10;Description automatically generated">
            <a:extLst>
              <a:ext uri="{FF2B5EF4-FFF2-40B4-BE49-F238E27FC236}">
                <a16:creationId xmlns:a16="http://schemas.microsoft.com/office/drawing/2014/main" id="{72E2F098-00A1-0927-8B4E-48127DA9423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7" y="200924"/>
            <a:ext cx="796796" cy="9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12141"/>
      </p:ext>
    </p:extLst>
  </p:cSld>
  <p:clrMapOvr>
    <a:masterClrMapping/>
  </p:clrMapOvr>
  <p:transition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0CEC0-BA51-BB15-BBEE-D19743ACE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tion Lines Abstract Free Background Videos, No Copyright Background _ All Background Video">
            <a:hlinkClick r:id="" action="ppaction://media"/>
            <a:extLst>
              <a:ext uri="{FF2B5EF4-FFF2-40B4-BE49-F238E27FC236}">
                <a16:creationId xmlns:a16="http://schemas.microsoft.com/office/drawing/2014/main" id="{11489122-0A69-CF22-6B26-8484A3AB303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20000" contrast="-40000"/>
          </a:blip>
          <a:stretch>
            <a:fillRect/>
          </a:stretch>
        </p:blipFill>
        <p:spPr>
          <a:xfrm>
            <a:off x="-2" y="0"/>
            <a:ext cx="9144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195BC9-6D19-3CC3-A4DD-F7A065112C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6156032"/>
            <a:ext cx="106150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366A3-B98D-101F-4C44-25B11DE41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306" y="454258"/>
            <a:ext cx="8283386" cy="461665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AmEn, AmEn, AmEn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4479AD-3CCB-515E-31FD-74505BB377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43043" y="6156032"/>
            <a:ext cx="1670649" cy="400110"/>
          </a:xfrm>
          <a:prstGeom prst="rect">
            <a:avLst/>
          </a:prstGeom>
          <a:noFill/>
        </p:spPr>
        <p:txBody>
          <a:bodyPr wrap="non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BE NO. 845</a:t>
            </a:r>
            <a:endParaRPr kumimoji="0" lang="id-ID" sz="2000" b="0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28C07-215E-CE32-37D5-EB70B33FAC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7334" y="2274837"/>
            <a:ext cx="2249334" cy="23083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Amen,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10272241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E0F6F-03EF-AA99-E1ED-ABAD5C94A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nhanced Gereja New">
            <a:hlinkClick r:id="" action="ppaction://media"/>
            <a:extLst>
              <a:ext uri="{FF2B5EF4-FFF2-40B4-BE49-F238E27FC236}">
                <a16:creationId xmlns:a16="http://schemas.microsoft.com/office/drawing/2014/main" id="{2CD89E1E-CC20-199C-6EDF-C8C003D23A7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A9F8DD-CB7D-90C8-2F77-A55712C52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68188"/>
            <a:ext cx="9144000" cy="24095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263138-0A5C-0BE6-8F9D-0698CFFB2C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590" y="1763951"/>
            <a:ext cx="78213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200" normalizeH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PARHALADO &amp; PARHOBAS NI PARMINGGUON PASAHATHON</a:t>
            </a:r>
            <a:endParaRPr kumimoji="0" lang="id-ID" sz="1600" b="0" i="0" u="none" strike="noStrike" kern="1200" cap="none" spc="200" normalizeH="0" noProof="1">
              <a:ln w="0"/>
              <a:solidFill>
                <a:prstClr val="black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7923F-B83E-C683-FE64-5FAC993DFD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6660" y="2088458"/>
            <a:ext cx="7486345" cy="10341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SELAMAT ARI MINGGU</a:t>
            </a:r>
            <a:br>
              <a:rPr kumimoji="0" lang="en-US" sz="36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40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TUHANTA NA MAMASUMASU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64C0FE-DFB4-C0EF-86E3-77B52E79AE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987003" y="1273518"/>
            <a:ext cx="743915" cy="490433"/>
          </a:xfrm>
          <a:prstGeom prst="rect">
            <a:avLst/>
          </a:prstGeom>
        </p:spPr>
      </p:pic>
      <p:pic>
        <p:nvPicPr>
          <p:cNvPr id="14" name="Picture 13" descr="A logo with text and numbers&#10;&#10;Description automatically generated">
            <a:extLst>
              <a:ext uri="{FF2B5EF4-FFF2-40B4-BE49-F238E27FC236}">
                <a16:creationId xmlns:a16="http://schemas.microsoft.com/office/drawing/2014/main" id="{64D49FA6-EFCE-5825-AA8F-91F74A0BBE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99" y="5656729"/>
            <a:ext cx="796796" cy="932329"/>
          </a:xfrm>
          <a:prstGeom prst="rect">
            <a:avLst/>
          </a:prstGeom>
        </p:spPr>
      </p:pic>
      <p:pic>
        <p:nvPicPr>
          <p:cNvPr id="22" name="Picture 21" descr="A blue symbol with a cross and a ribbon&#10;&#10;Description automatically generated">
            <a:extLst>
              <a:ext uri="{FF2B5EF4-FFF2-40B4-BE49-F238E27FC236}">
                <a16:creationId xmlns:a16="http://schemas.microsoft.com/office/drawing/2014/main" id="{C9A557AC-A9C3-3F2F-A217-8609D6783E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64" y="5705122"/>
            <a:ext cx="796796" cy="88393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08ADEC-306B-3D8E-ED6B-F229A0324C5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96818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03C8B8-F263-32A0-8B27-ADD6A5A6AEB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377770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3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2308</TotalTime>
  <Words>2549</Words>
  <Application>Microsoft Macintosh PowerPoint</Application>
  <PresentationFormat>On-screen Show (4:3)</PresentationFormat>
  <Paragraphs>634</Paragraphs>
  <Slides>139</Slides>
  <Notes>0</Notes>
  <HiddenSlides>0</HiddenSlides>
  <MMClips>114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139</vt:i4>
      </vt:variant>
    </vt:vector>
  </HeadingPairs>
  <TitlesOfParts>
    <vt:vector size="149" baseType="lpstr">
      <vt:lpstr>Calibri Light</vt:lpstr>
      <vt:lpstr>Arial</vt:lpstr>
      <vt:lpstr>Montserrat SemiBold</vt:lpstr>
      <vt:lpstr>Montserrat Bold</vt:lpstr>
      <vt:lpstr>Montserrat</vt:lpstr>
      <vt:lpstr>Montserrat Medium</vt:lpstr>
      <vt:lpstr>Daytona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Bahasa Batak</dc:title>
  <dc:subject>File PowerPoint untuk Tata Ibadah Minggu dalam Bahasa Batak.</dc:subject>
  <dc:creator>HKBP Jatinegara</dc:creator>
  <cp:lastModifiedBy>Andreas Jordan Paidotua 2019</cp:lastModifiedBy>
  <cp:revision>74</cp:revision>
  <dcterms:created xsi:type="dcterms:W3CDTF">2022-07-11T16:16:36Z</dcterms:created>
  <dcterms:modified xsi:type="dcterms:W3CDTF">2025-02-27T07:21:46Z</dcterms:modified>
  <cp:contentStatus>Final</cp:contentStatus>
  <dc:language>Indonesian; Batak</dc:language>
  <cp:version>2.0.250206</cp:version>
</cp:coreProperties>
</file>