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93"/>
  </p:notesMasterIdLst>
  <p:sldIdLst>
    <p:sldId id="256" r:id="rId4"/>
    <p:sldId id="358" r:id="rId5"/>
    <p:sldId id="35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362" r:id="rId20"/>
    <p:sldId id="363" r:id="rId21"/>
    <p:sldId id="360" r:id="rId22"/>
    <p:sldId id="361" r:id="rId23"/>
    <p:sldId id="365" r:id="rId24"/>
    <p:sldId id="366" r:id="rId25"/>
    <p:sldId id="367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373" r:id="rId48"/>
    <p:sldId id="291" r:id="rId49"/>
    <p:sldId id="292" r:id="rId50"/>
    <p:sldId id="344" r:id="rId51"/>
    <p:sldId id="345" r:id="rId52"/>
    <p:sldId id="350" r:id="rId53"/>
    <p:sldId id="374" r:id="rId54"/>
    <p:sldId id="349" r:id="rId55"/>
    <p:sldId id="351" r:id="rId56"/>
    <p:sldId id="348" r:id="rId57"/>
    <p:sldId id="352" r:id="rId58"/>
    <p:sldId id="353" r:id="rId59"/>
    <p:sldId id="354" r:id="rId60"/>
    <p:sldId id="355" r:id="rId61"/>
    <p:sldId id="356" r:id="rId62"/>
    <p:sldId id="293" r:id="rId63"/>
    <p:sldId id="294" r:id="rId64"/>
    <p:sldId id="295" r:id="rId65"/>
    <p:sldId id="296" r:id="rId66"/>
    <p:sldId id="297" r:id="rId67"/>
    <p:sldId id="298" r:id="rId68"/>
    <p:sldId id="299" r:id="rId69"/>
    <p:sldId id="300" r:id="rId70"/>
    <p:sldId id="301" r:id="rId71"/>
    <p:sldId id="302" r:id="rId72"/>
    <p:sldId id="303" r:id="rId73"/>
    <p:sldId id="304" r:id="rId74"/>
    <p:sldId id="305" r:id="rId75"/>
    <p:sldId id="306" r:id="rId76"/>
    <p:sldId id="307" r:id="rId77"/>
    <p:sldId id="308" r:id="rId78"/>
    <p:sldId id="309" r:id="rId79"/>
    <p:sldId id="310" r:id="rId80"/>
    <p:sldId id="368" r:id="rId81"/>
    <p:sldId id="369" r:id="rId82"/>
    <p:sldId id="370" r:id="rId83"/>
    <p:sldId id="371" r:id="rId84"/>
    <p:sldId id="311" r:id="rId85"/>
    <p:sldId id="312" r:id="rId86"/>
    <p:sldId id="313" r:id="rId87"/>
    <p:sldId id="372" r:id="rId88"/>
    <p:sldId id="314" r:id="rId89"/>
    <p:sldId id="315" r:id="rId90"/>
    <p:sldId id="316" r:id="rId91"/>
    <p:sldId id="317" r:id="rId92"/>
  </p:sldIdLst>
  <p:sldSz cx="13716000" cy="10287000"/>
  <p:notesSz cx="6858000" cy="9144000"/>
  <p:embeddedFontLst>
    <p:embeddedFont>
      <p:font typeface="Arimo" panose="020B0604020202020204" pitchFamily="34" charset="0"/>
      <p:regular r:id="rId94"/>
      <p:bold r:id="rId95"/>
      <p:italic r:id="rId96"/>
      <p:boldItalic r:id="rId97"/>
    </p:embeddedFont>
    <p:embeddedFont>
      <p:font typeface="Daytona" panose="020B0604030500040204" pitchFamily="34" charset="0"/>
      <p:regular r:id="rId98"/>
      <p:bold r:id="rId99"/>
      <p:italic r:id="rId100"/>
      <p:boldItalic r:id="rId101"/>
    </p:embeddedFont>
    <p:embeddedFont>
      <p:font typeface="Georgia" panose="02040502050405020303" pitchFamily="18" charset="0"/>
      <p:regular r:id="rId102"/>
      <p:bold r:id="rId103"/>
      <p:italic r:id="rId104"/>
      <p:boldItalic r:id="rId105"/>
    </p:embeddedFont>
    <p:embeddedFont>
      <p:font typeface="Montserrat" panose="00000500000000000000" pitchFamily="2" charset="0"/>
      <p:regular r:id="rId106"/>
      <p:bold r:id="rId107"/>
      <p:italic r:id="rId108"/>
      <p:boldItalic r:id="rId109"/>
    </p:embeddedFont>
    <p:embeddedFont>
      <p:font typeface="Montserrat SemiBold" panose="00000700000000000000" pitchFamily="2" charset="0"/>
      <p:bold r:id="rId110"/>
      <p:boldItalic r:id="rId1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" id="{292D0810-7024-439E-8F9D-1954CE26C672}">
          <p14:sldIdLst>
            <p14:sldId id="256"/>
          </p14:sldIdLst>
        </p14:section>
        <p14:section name="Joujou Tu Parmingguon" id="{4B6C617D-FC7D-4CDE-8E5F-F0F5355E4B51}">
          <p14:sldIdLst>
            <p14:sldId id="358"/>
            <p14:sldId id="359"/>
          </p14:sldIdLst>
        </p14:section>
        <p14:section name="Nyanyian 1" id="{0C6C5442-CB10-4BB3-BB06-1AAF60777C7A}">
          <p14:sldIdLst>
            <p14:sldId id="257"/>
            <p14:sldId id="258"/>
            <p14:sldId id="259"/>
            <p14:sldId id="260"/>
            <p14:sldId id="261"/>
          </p14:sldIdLst>
        </p14:section>
        <p14:section name="Votum - Introitus - Tangiang" id="{1BD19112-1C1D-44D8-A887-926011C7C39D}">
          <p14:sldIdLst>
            <p14:sldId id="262"/>
            <p14:sldId id="263"/>
            <p14:sldId id="264"/>
          </p14:sldIdLst>
        </p14:section>
        <p14:section name="Nyanyian 2" id="{2F05F352-F1E3-4023-9502-723FBA7793C0}">
          <p14:sldIdLst>
            <p14:sldId id="265"/>
            <p14:sldId id="266"/>
            <p14:sldId id="267"/>
          </p14:sldIdLst>
        </p14:section>
        <p14:section name="Patik" id="{E7F6A31A-6369-47F9-8ABD-1508BA03D35D}">
          <p14:sldIdLst>
            <p14:sldId id="268"/>
            <p14:sldId id="269"/>
          </p14:sldIdLst>
        </p14:section>
        <p14:section name="Nyanyian 3" id="{4B686FBE-DD36-4477-BC8F-A3D3D62A40F5}">
          <p14:sldIdLst>
            <p14:sldId id="362"/>
            <p14:sldId id="363"/>
          </p14:sldIdLst>
        </p14:section>
        <p14:section name="Refleksi Parningotan di Ari AIDS Saportibi" id="{EB674796-5921-4761-92E2-1618C39FC6B3}">
          <p14:sldIdLst>
            <p14:sldId id="360"/>
            <p14:sldId id="361"/>
            <p14:sldId id="365"/>
            <p14:sldId id="366"/>
            <p14:sldId id="367"/>
          </p14:sldIdLst>
        </p14:section>
        <p14:section name="Nyanyian 4" id="{A66A8F25-D071-48A1-A7B4-5D5EBDFF3346}">
          <p14:sldIdLst>
            <p14:sldId id="270"/>
            <p14:sldId id="271"/>
            <p14:sldId id="272"/>
          </p14:sldIdLst>
        </p14:section>
        <p14:section name="Manopoti Dosa" id="{CF14EBF5-2B52-4054-B8DA-79C3B745E085}">
          <p14:sldIdLst>
            <p14:sldId id="273"/>
          </p14:sldIdLst>
        </p14:section>
        <p14:section name="Nyanyian 5" id="{6179ADA5-EDB8-4F2E-9F5C-F83E0541F3A7}">
          <p14:sldIdLst>
            <p14:sldId id="274"/>
            <p14:sldId id="275"/>
            <p14:sldId id="276"/>
          </p14:sldIdLst>
        </p14:section>
        <p14:section name="Epistel" id="{04AD075E-53C0-45C1-B0F4-678E6D74DBCC}">
          <p14:sldIdLst>
            <p14:sldId id="277"/>
            <p14:sldId id="278"/>
            <p14:sldId id="279"/>
            <p14:sldId id="280"/>
            <p14:sldId id="281"/>
          </p14:sldIdLst>
        </p14:section>
        <p14:section name="Nyanyian 6" id="{1C33B3D0-6735-4302-A695-19F801EE60E7}">
          <p14:sldIdLst>
            <p14:sldId id="282"/>
            <p14:sldId id="283"/>
            <p14:sldId id="284"/>
          </p14:sldIdLst>
        </p14:section>
        <p14:section name="Manghatindangkon Haporseaon" id="{C59F9CB8-581B-4130-8AA5-5C0DD2760A21}">
          <p14:sldIdLst>
            <p14:sldId id="285"/>
            <p14:sldId id="286"/>
            <p14:sldId id="287"/>
            <p14:sldId id="288"/>
            <p14:sldId id="289"/>
            <p14:sldId id="290"/>
            <p14:sldId id="373"/>
          </p14:sldIdLst>
        </p14:section>
        <p14:section name="Koor" id="{48BD0877-F52F-42C3-87D0-94BCAE579D65}">
          <p14:sldIdLst>
            <p14:sldId id="291"/>
          </p14:sldIdLst>
        </p14:section>
        <p14:section name="Tingting" id="{A56FB5EB-833B-47AC-9ECE-87A308F281C1}">
          <p14:sldIdLst>
            <p14:sldId id="292"/>
            <p14:sldId id="344"/>
            <p14:sldId id="345"/>
            <p14:sldId id="350"/>
            <p14:sldId id="374"/>
            <p14:sldId id="349"/>
            <p14:sldId id="351"/>
            <p14:sldId id="348"/>
            <p14:sldId id="352"/>
            <p14:sldId id="353"/>
            <p14:sldId id="354"/>
            <p14:sldId id="355"/>
            <p14:sldId id="356"/>
          </p14:sldIdLst>
        </p14:section>
        <p14:section name="Koor" id="{A811E90F-419F-4BFA-9FD3-32AEE2BC87C7}">
          <p14:sldIdLst>
            <p14:sldId id="293"/>
          </p14:sldIdLst>
        </p14:section>
        <p14:section name="Nyanyian 7" id="{25F67D96-7038-4AC9-8281-4F06DFCF3C71}">
          <p14:sldIdLst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  <p14:section name="Jamita" id="{7707CC0F-914F-407B-9710-143841F0489E}">
          <p14:sldIdLst>
            <p14:sldId id="301"/>
            <p14:sldId id="302"/>
            <p14:sldId id="303"/>
          </p14:sldIdLst>
        </p14:section>
        <p14:section name="Nyanyian 8" id="{9DD16275-2A81-46E7-B4D4-D5332A8D4668}">
          <p14:sldIdLst>
            <p14:sldId id="304"/>
            <p14:sldId id="305"/>
            <p14:sldId id="306"/>
            <p14:sldId id="307"/>
            <p14:sldId id="308"/>
            <p14:sldId id="309"/>
            <p14:sldId id="310"/>
          </p14:sldIdLst>
        </p14:section>
        <p14:section name="Tangiang Pangunjungi" id="{79A3A53D-16CC-405C-9504-1AB84BC24782}">
          <p14:sldIdLst>
            <p14:sldId id="368"/>
            <p14:sldId id="369"/>
            <p14:sldId id="370"/>
            <p14:sldId id="371"/>
            <p14:sldId id="311"/>
            <p14:sldId id="312"/>
            <p14:sldId id="313"/>
            <p14:sldId id="372"/>
            <p14:sldId id="314"/>
            <p14:sldId id="315"/>
            <p14:sldId id="316"/>
          </p14:sldIdLst>
        </p14:section>
        <p14:section name="Slide Panutup" id="{A0882121-4083-4AE2-81B6-7A0FC4EF1EED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97AE2-7095-4C53-9119-5D146E7DA35F}" v="19" dt="2024-11-28T11:21:25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0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microsoft.com/office/2015/10/relationships/revisionInfo" Target="revisionInfo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presProps" Target="presProps.xml"/><Relationship Id="rId16" Type="http://schemas.openxmlformats.org/officeDocument/2006/relationships/slide" Target="slides/slide13.xml"/><Relationship Id="rId107" Type="http://schemas.openxmlformats.org/officeDocument/2006/relationships/font" Target="fonts/font14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9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font" Target="fonts/font2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viewProps" Target="viewProp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10.fntdata"/><Relationship Id="rId108" Type="http://schemas.openxmlformats.org/officeDocument/2006/relationships/font" Target="fonts/font15.fntdata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16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4.fntdata"/><Relationship Id="rId104" Type="http://schemas.openxmlformats.org/officeDocument/2006/relationships/font" Target="fonts/font11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font" Target="fonts/font17.fntdata"/><Relationship Id="rId115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7.fntdata"/><Relationship Id="rId105" Type="http://schemas.openxmlformats.org/officeDocument/2006/relationships/font" Target="fonts/font1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font" Target="fonts/font18.fntdata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09297AE2-7095-4C53-9119-5D146E7DA35F}"/>
    <pc:docChg chg="undo custSel addSld delSld modSld delMainMaster modSection">
      <pc:chgData name="Andreas Jordan Paidotua 2019" userId="e695725c-9f11-41e6-b103-83440ece557b" providerId="ADAL" clId="{09297AE2-7095-4C53-9119-5D146E7DA35F}" dt="2024-11-28T11:24:50.590" v="952" actId="948"/>
      <pc:docMkLst>
        <pc:docMk/>
      </pc:docMkLst>
      <pc:sldChg chg="modSp mod">
        <pc:chgData name="Andreas Jordan Paidotua 2019" userId="e695725c-9f11-41e6-b103-83440ece557b" providerId="ADAL" clId="{09297AE2-7095-4C53-9119-5D146E7DA35F}" dt="2024-11-28T11:12:54.452" v="104" actId="20577"/>
        <pc:sldMkLst>
          <pc:docMk/>
          <pc:sldMk cId="0" sldId="256"/>
        </pc:sldMkLst>
        <pc:spChg chg="mod">
          <ac:chgData name="Andreas Jordan Paidotua 2019" userId="e695725c-9f11-41e6-b103-83440ece557b" providerId="ADAL" clId="{09297AE2-7095-4C53-9119-5D146E7DA35F}" dt="2024-11-28T11:12:54.452" v="104" actId="20577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57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57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57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5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5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5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5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5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26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260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6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1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1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61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06.723" v="117"/>
        <pc:sldMkLst>
          <pc:docMk/>
          <pc:sldMk cId="0" sldId="263"/>
        </pc:sldMkLst>
        <pc:spChg chg="mod">
          <ac:chgData name="Andreas Jordan Paidotua 2019" userId="e695725c-9f11-41e6-b103-83440ece557b" providerId="ADAL" clId="{09297AE2-7095-4C53-9119-5D146E7DA35F}" dt="2024-11-28T11:14:44.735" v="112" actId="20577"/>
          <ac:spMkLst>
            <pc:docMk/>
            <pc:sldMk cId="0" sldId="263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263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56.799" v="116" actId="20577"/>
          <ac:spMkLst>
            <pc:docMk/>
            <pc:sldMk cId="0" sldId="263"/>
            <ac:spMk id="24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53.405" v="113"/>
          <ac:spMkLst>
            <pc:docMk/>
            <pc:sldMk cId="0" sldId="263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12.557" v="139" actId="20577"/>
        <pc:sldMkLst>
          <pc:docMk/>
          <pc:sldMk cId="0" sldId="264"/>
        </pc:sldMkLst>
        <pc:spChg chg="mod">
          <ac:chgData name="Andreas Jordan Paidotua 2019" userId="e695725c-9f11-41e6-b103-83440ece557b" providerId="ADAL" clId="{09297AE2-7095-4C53-9119-5D146E7DA35F}" dt="2024-11-28T11:15:12.557" v="139" actId="20577"/>
          <ac:spMkLst>
            <pc:docMk/>
            <pc:sldMk cId="0" sldId="264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0" sldId="26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5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65"/>
            <ac:spMk id="2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6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67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67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67"/>
            <ac:spMk id="23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20.807" v="145" actId="20577"/>
        <pc:sldMkLst>
          <pc:docMk/>
          <pc:sldMk cId="0" sldId="268"/>
        </pc:sldMkLst>
        <pc:spChg chg="mod">
          <ac:chgData name="Andreas Jordan Paidotua 2019" userId="e695725c-9f11-41e6-b103-83440ece557b" providerId="ADAL" clId="{09297AE2-7095-4C53-9119-5D146E7DA35F}" dt="2024-11-28T11:15:20.807" v="145" actId="20577"/>
          <ac:spMkLst>
            <pc:docMk/>
            <pc:sldMk cId="0" sldId="268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5:52.741" v="253" actId="20577"/>
        <pc:sldMkLst>
          <pc:docMk/>
          <pc:sldMk cId="0" sldId="269"/>
        </pc:sldMkLst>
        <pc:spChg chg="mod">
          <ac:chgData name="Andreas Jordan Paidotua 2019" userId="e695725c-9f11-41e6-b103-83440ece557b" providerId="ADAL" clId="{09297AE2-7095-4C53-9119-5D146E7DA35F}" dt="2024-11-28T11:15:52.741" v="253" actId="20577"/>
          <ac:spMkLst>
            <pc:docMk/>
            <pc:sldMk cId="0" sldId="26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24.861" v="149" actId="20577"/>
          <ac:spMkLst>
            <pc:docMk/>
            <pc:sldMk cId="0" sldId="269"/>
            <ac:spMk id="2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70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0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70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70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1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1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7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2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72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58.729" v="307" actId="20577"/>
        <pc:sldMkLst>
          <pc:docMk/>
          <pc:sldMk cId="0" sldId="273"/>
        </pc:sldMkLst>
        <pc:spChg chg="mod">
          <ac:chgData name="Andreas Jordan Paidotua 2019" userId="e695725c-9f11-41e6-b103-83440ece557b" providerId="ADAL" clId="{09297AE2-7095-4C53-9119-5D146E7DA35F}" dt="2024-11-28T11:16:58.729" v="307" actId="20577"/>
          <ac:spMkLst>
            <pc:docMk/>
            <pc:sldMk cId="0" sldId="273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0" sldId="27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74"/>
            <ac:spMk id="2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7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7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7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77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7"/>
            <ac:spMk id="11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7:22.856" v="314" actId="20577"/>
        <pc:sldMkLst>
          <pc:docMk/>
          <pc:sldMk cId="0" sldId="278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22.856" v="314" actId="20577"/>
          <ac:spMkLst>
            <pc:docMk/>
            <pc:sldMk cId="0" sldId="278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7:26.167" v="319" actId="20577"/>
        <pc:sldMkLst>
          <pc:docMk/>
          <pc:sldMk cId="0" sldId="279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7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26.167" v="319" actId="20577"/>
          <ac:spMkLst>
            <pc:docMk/>
            <pc:sldMk cId="0" sldId="279"/>
            <ac:spMk id="25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80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80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7:19.159" v="309"/>
        <pc:sldMkLst>
          <pc:docMk/>
          <pc:sldMk cId="0" sldId="281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281"/>
            <ac:spMk id="1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02.763" v="107"/>
        <pc:sldMkLst>
          <pc:docMk/>
          <pc:sldMk cId="0" sldId="28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2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82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02.763" v="107"/>
          <ac:spMkLst>
            <pc:docMk/>
            <pc:sldMk cId="0" sldId="282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83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3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83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34.594" v="110"/>
        <pc:sldMkLst>
          <pc:docMk/>
          <pc:sldMk cId="0" sldId="28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84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84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34.594" v="110"/>
          <ac:spMkLst>
            <pc:docMk/>
            <pc:sldMk cId="0" sldId="284"/>
            <ac:spMk id="25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13.352" v="358" actId="14100"/>
        <pc:sldMkLst>
          <pc:docMk/>
          <pc:sldMk cId="0" sldId="285"/>
        </pc:sldMkLst>
        <pc:spChg chg="mod">
          <ac:chgData name="Andreas Jordan Paidotua 2019" userId="e695725c-9f11-41e6-b103-83440ece557b" providerId="ADAL" clId="{09297AE2-7095-4C53-9119-5D146E7DA35F}" dt="2024-11-28T11:18:13.352" v="358" actId="14100"/>
          <ac:spMkLst>
            <pc:docMk/>
            <pc:sldMk cId="0" sldId="285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31.456" v="363" actId="20577"/>
        <pc:sldMkLst>
          <pc:docMk/>
          <pc:sldMk cId="0" sldId="286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31.456" v="363" actId="20577"/>
          <ac:spMkLst>
            <pc:docMk/>
            <pc:sldMk cId="0" sldId="286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47.088" v="370"/>
        <pc:sldMkLst>
          <pc:docMk/>
          <pc:sldMk cId="0" sldId="287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7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47.088" v="370"/>
          <ac:spMkLst>
            <pc:docMk/>
            <pc:sldMk cId="0" sldId="287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8:58.612" v="377"/>
        <pc:sldMkLst>
          <pc:docMk/>
          <pc:sldMk cId="0" sldId="288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8:58.612" v="377"/>
          <ac:spMkLst>
            <pc:docMk/>
            <pc:sldMk cId="0" sldId="288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9:11.690" v="385" actId="21"/>
        <pc:sldMkLst>
          <pc:docMk/>
          <pc:sldMk cId="0" sldId="289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8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9:11.690" v="385" actId="21"/>
          <ac:spMkLst>
            <pc:docMk/>
            <pc:sldMk cId="0" sldId="289"/>
            <ac:spMk id="2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9:29.401" v="393" actId="1076"/>
        <pc:sldMkLst>
          <pc:docMk/>
          <pc:sldMk cId="0" sldId="290"/>
        </pc:sldMkLst>
        <pc:spChg chg="mod">
          <ac:chgData name="Andreas Jordan Paidotua 2019" userId="e695725c-9f11-41e6-b103-83440ece557b" providerId="ADAL" clId="{09297AE2-7095-4C53-9119-5D146E7DA35F}" dt="2024-11-28T11:18:26.699" v="359"/>
          <ac:spMkLst>
            <pc:docMk/>
            <pc:sldMk cId="0" sldId="290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9:29.401" v="393" actId="1076"/>
          <ac:spMkLst>
            <pc:docMk/>
            <pc:sldMk cId="0" sldId="290"/>
            <ac:spMk id="2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9:56.749" v="399"/>
        <pc:sldMkLst>
          <pc:docMk/>
          <pc:sldMk cId="0" sldId="291"/>
        </pc:sldMkLst>
        <pc:spChg chg="mod">
          <ac:chgData name="Andreas Jordan Paidotua 2019" userId="e695725c-9f11-41e6-b103-83440ece557b" providerId="ADAL" clId="{09297AE2-7095-4C53-9119-5D146E7DA35F}" dt="2024-11-28T11:19:56.749" v="399"/>
          <ac:spMkLst>
            <pc:docMk/>
            <pc:sldMk cId="0" sldId="291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0:04.430" v="408" actId="20577"/>
        <pc:sldMkLst>
          <pc:docMk/>
          <pc:sldMk cId="0" sldId="292"/>
        </pc:sldMkLst>
        <pc:spChg chg="mod">
          <ac:chgData name="Andreas Jordan Paidotua 2019" userId="e695725c-9f11-41e6-b103-83440ece557b" providerId="ADAL" clId="{09297AE2-7095-4C53-9119-5D146E7DA35F}" dt="2024-11-28T11:20:04.430" v="408" actId="20577"/>
          <ac:spMkLst>
            <pc:docMk/>
            <pc:sldMk cId="0" sldId="292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9:56.749" v="399"/>
        <pc:sldMkLst>
          <pc:docMk/>
          <pc:sldMk cId="0" sldId="293"/>
        </pc:sldMkLst>
        <pc:spChg chg="mod">
          <ac:chgData name="Andreas Jordan Paidotua 2019" userId="e695725c-9f11-41e6-b103-83440ece557b" providerId="ADAL" clId="{09297AE2-7095-4C53-9119-5D146E7DA35F}" dt="2024-11-28T11:19:56.749" v="399"/>
          <ac:spMkLst>
            <pc:docMk/>
            <pc:sldMk cId="0" sldId="293"/>
            <ac:spMk id="10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02.102" v="414"/>
        <pc:sldMkLst>
          <pc:docMk/>
          <pc:sldMk cId="0" sldId="29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294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02.102" v="414"/>
          <ac:spMkLst>
            <pc:docMk/>
            <pc:sldMk cId="0" sldId="294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297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297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29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29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29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0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00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25.196" v="417"/>
        <pc:sldMkLst>
          <pc:docMk/>
          <pc:sldMk cId="0" sldId="301"/>
        </pc:sldMkLst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1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1"/>
            <ac:spMk id="1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25.196" v="417"/>
          <ac:spMkLst>
            <pc:docMk/>
            <pc:sldMk cId="0" sldId="301"/>
            <ac:spMk id="12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1:34.154" v="443" actId="20577"/>
        <pc:sldMkLst>
          <pc:docMk/>
          <pc:sldMk cId="0" sldId="302"/>
        </pc:sldMkLst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2"/>
            <ac:spMk id="22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34.154" v="443" actId="20577"/>
          <ac:spMkLst>
            <pc:docMk/>
            <pc:sldMk cId="0" sldId="302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25.196" v="417"/>
        <pc:sldMkLst>
          <pc:docMk/>
          <pc:sldMk cId="0" sldId="303"/>
        </pc:sldMkLst>
        <pc:spChg chg="mod">
          <ac:chgData name="Andreas Jordan Paidotua 2019" userId="e695725c-9f11-41e6-b103-83440ece557b" providerId="ADAL" clId="{09297AE2-7095-4C53-9119-5D146E7DA35F}" dt="2024-11-28T11:21:15.187" v="416"/>
          <ac:spMkLst>
            <pc:docMk/>
            <pc:sldMk cId="0" sldId="303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7:19.159" v="309"/>
          <ac:spMkLst>
            <pc:docMk/>
            <pc:sldMk cId="0" sldId="303"/>
            <ac:spMk id="1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25.196" v="417"/>
          <ac:spMkLst>
            <pc:docMk/>
            <pc:sldMk cId="0" sldId="303"/>
            <ac:spMk id="12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21:02.102" v="414"/>
        <pc:sldMkLst>
          <pc:docMk/>
          <pc:sldMk cId="0" sldId="304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4"/>
            <ac:spMk id="19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0" sldId="304"/>
            <ac:spMk id="2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1:02.102" v="414"/>
          <ac:spMkLst>
            <pc:docMk/>
            <pc:sldMk cId="0" sldId="304"/>
            <ac:spMk id="21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5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5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6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07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07"/>
            <ac:spMk id="19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8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8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8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0" sldId="309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0" sldId="309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0" sldId="309"/>
            <ac:spMk id="23" creationId="{00000000-0000-0000-0000-00000000000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27.288" v="109"/>
        <pc:sldMkLst>
          <pc:docMk/>
          <pc:sldMk cId="0" sldId="310"/>
        </pc:sldMkLst>
        <pc:spChg chg="mod">
          <ac:chgData name="Andreas Jordan Paidotua 2019" userId="e695725c-9f11-41e6-b103-83440ece557b" providerId="ADAL" clId="{09297AE2-7095-4C53-9119-5D146E7DA35F}" dt="2024-11-28T11:14:27.288" v="109"/>
          <ac:spMkLst>
            <pc:docMk/>
            <pc:sldMk cId="0" sldId="310"/>
            <ac:spMk id="19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34.508" v="513" actId="20577"/>
        <pc:sldMkLst>
          <pc:docMk/>
          <pc:sldMk cId="0" sldId="311"/>
        </pc:sldMkLst>
        <pc:spChg chg="mod">
          <ac:chgData name="Andreas Jordan Paidotua 2019" userId="e695725c-9f11-41e6-b103-83440ece557b" providerId="ADAL" clId="{09297AE2-7095-4C53-9119-5D146E7DA35F}" dt="2024-11-28T11:22:34.508" v="513" actId="20577"/>
          <ac:spMkLst>
            <pc:docMk/>
            <pc:sldMk cId="0" sldId="311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12.698" v="685" actId="20577"/>
        <pc:sldMkLst>
          <pc:docMk/>
          <pc:sldMk cId="0" sldId="312"/>
        </pc:sldMkLst>
        <pc:spChg chg="mod">
          <ac:chgData name="Andreas Jordan Paidotua 2019" userId="e695725c-9f11-41e6-b103-83440ece557b" providerId="ADAL" clId="{09297AE2-7095-4C53-9119-5D146E7DA35F}" dt="2024-11-28T11:22:44.036" v="537" actId="20577"/>
          <ac:spMkLst>
            <pc:docMk/>
            <pc:sldMk cId="0" sldId="312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2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3:12.698" v="685" actId="20577"/>
          <ac:spMkLst>
            <pc:docMk/>
            <pc:sldMk cId="0" sldId="312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18.418" v="693" actId="20577"/>
        <pc:sldMkLst>
          <pc:docMk/>
          <pc:sldMk cId="0" sldId="313"/>
        </pc:sldMkLst>
        <pc:spChg chg="mod">
          <ac:chgData name="Andreas Jordan Paidotua 2019" userId="e695725c-9f11-41e6-b103-83440ece557b" providerId="ADAL" clId="{09297AE2-7095-4C53-9119-5D146E7DA35F}" dt="2024-11-28T11:23:18.418" v="693" actId="20577"/>
          <ac:spMkLst>
            <pc:docMk/>
            <pc:sldMk cId="0" sldId="313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51.408" v="854" actId="20577"/>
        <pc:sldMkLst>
          <pc:docMk/>
          <pc:sldMk cId="0" sldId="314"/>
        </pc:sldMkLst>
        <pc:spChg chg="mod">
          <ac:chgData name="Andreas Jordan Paidotua 2019" userId="e695725c-9f11-41e6-b103-83440ece557b" providerId="ADAL" clId="{09297AE2-7095-4C53-9119-5D146E7DA35F}" dt="2024-11-28T11:23:29.896" v="744" actId="20577"/>
          <ac:spMkLst>
            <pc:docMk/>
            <pc:sldMk cId="0" sldId="314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4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3:51.408" v="854" actId="20577"/>
          <ac:spMkLst>
            <pc:docMk/>
            <pc:sldMk cId="0" sldId="314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55.315" v="862" actId="20577"/>
        <pc:sldMkLst>
          <pc:docMk/>
          <pc:sldMk cId="0" sldId="315"/>
        </pc:sldMkLst>
        <pc:spChg chg="mod">
          <ac:chgData name="Andreas Jordan Paidotua 2019" userId="e695725c-9f11-41e6-b103-83440ece557b" providerId="ADAL" clId="{09297AE2-7095-4C53-9119-5D146E7DA35F}" dt="2024-11-28T11:23:55.315" v="862" actId="20577"/>
          <ac:spMkLst>
            <pc:docMk/>
            <pc:sldMk cId="0" sldId="315"/>
            <ac:spMk id="10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4:02.701" v="869" actId="20577"/>
        <pc:sldMkLst>
          <pc:docMk/>
          <pc:sldMk cId="0" sldId="316"/>
        </pc:sldMkLst>
        <pc:spChg chg="mod">
          <ac:chgData name="Andreas Jordan Paidotua 2019" userId="e695725c-9f11-41e6-b103-83440ece557b" providerId="ADAL" clId="{09297AE2-7095-4C53-9119-5D146E7DA35F}" dt="2024-11-28T11:24:02.701" v="869" actId="20577"/>
          <ac:spMkLst>
            <pc:docMk/>
            <pc:sldMk cId="0" sldId="316"/>
            <ac:spMk id="21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15:06.723" v="117"/>
          <ac:spMkLst>
            <pc:docMk/>
            <pc:sldMk cId="0" sldId="316"/>
            <ac:spMk id="23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00.619" v="868" actId="20577"/>
          <ac:spMkLst>
            <pc:docMk/>
            <pc:sldMk cId="0" sldId="316"/>
            <ac:spMk id="24" creationId="{00000000-0000-0000-0000-000000000000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4:50.590" v="952" actId="948"/>
        <pc:sldMkLst>
          <pc:docMk/>
          <pc:sldMk cId="0" sldId="317"/>
        </pc:sldMkLst>
        <pc:spChg chg="mod">
          <ac:chgData name="Andreas Jordan Paidotua 2019" userId="e695725c-9f11-41e6-b103-83440ece557b" providerId="ADAL" clId="{09297AE2-7095-4C53-9119-5D146E7DA35F}" dt="2024-11-28T11:24:37.426" v="930" actId="20577"/>
          <ac:spMkLst>
            <pc:docMk/>
            <pc:sldMk cId="0" sldId="317"/>
            <ac:spMk id="10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33.793" v="929" actId="20577"/>
          <ac:spMkLst>
            <pc:docMk/>
            <pc:sldMk cId="0" sldId="317"/>
            <ac:spMk id="12" creationId="{00000000-0000-0000-0000-000000000000}"/>
          </ac:spMkLst>
        </pc:spChg>
        <pc:spChg chg="mod">
          <ac:chgData name="Andreas Jordan Paidotua 2019" userId="e695725c-9f11-41e6-b103-83440ece557b" providerId="ADAL" clId="{09297AE2-7095-4C53-9119-5D146E7DA35F}" dt="2024-11-28T11:24:50.590" v="952" actId="948"/>
          <ac:spMkLst>
            <pc:docMk/>
            <pc:sldMk cId="0" sldId="317"/>
            <ac:spMk id="13" creationId="{00000000-0000-0000-0000-000000000000}"/>
          </ac:spMkLst>
        </pc:spChg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3939951164" sldId="344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4241770277" sldId="34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428518263" sldId="348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002915907" sldId="349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191072967" sldId="350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75148815" sldId="351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052273888" sldId="351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75148815" sldId="352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1653843110" sldId="352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864622554" sldId="353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1653843110" sldId="353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864622554" sldId="354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621798475" sldId="354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621798475" sldId="35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2936850656" sldId="355"/>
        </pc:sldMkLst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1652441990" sldId="356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2936850656" sldId="356"/>
        </pc:sldMkLst>
      </pc:sldChg>
      <pc:sldChg chg="del">
        <pc:chgData name="Andreas Jordan Paidotua 2019" userId="e695725c-9f11-41e6-b103-83440ece557b" providerId="ADAL" clId="{09297AE2-7095-4C53-9119-5D146E7DA35F}" dt="2024-11-28T11:20:15.985" v="409" actId="47"/>
        <pc:sldMkLst>
          <pc:docMk/>
          <pc:sldMk cId="1652441990" sldId="357"/>
        </pc:sldMkLst>
      </pc:sldChg>
      <pc:sldChg chg="modSp mod">
        <pc:chgData name="Andreas Jordan Paidotua 2019" userId="e695725c-9f11-41e6-b103-83440ece557b" providerId="ADAL" clId="{09297AE2-7095-4C53-9119-5D146E7DA35F}" dt="2024-11-28T11:12:40.295" v="67" actId="20577"/>
        <pc:sldMkLst>
          <pc:docMk/>
          <pc:sldMk cId="3417823565" sldId="358"/>
        </pc:sldMkLst>
        <pc:spChg chg="mod">
          <ac:chgData name="Andreas Jordan Paidotua 2019" userId="e695725c-9f11-41e6-b103-83440ece557b" providerId="ADAL" clId="{09297AE2-7095-4C53-9119-5D146E7DA35F}" dt="2024-11-28T11:12:21.422" v="27" actId="20577"/>
          <ac:spMkLst>
            <pc:docMk/>
            <pc:sldMk cId="3417823565" sldId="358"/>
            <ac:spMk id="21" creationId="{F5DC636C-5162-D381-3381-E841DAE6400E}"/>
          </ac:spMkLst>
        </pc:spChg>
        <pc:spChg chg="mod">
          <ac:chgData name="Andreas Jordan Paidotua 2019" userId="e695725c-9f11-41e6-b103-83440ece557b" providerId="ADAL" clId="{09297AE2-7095-4C53-9119-5D146E7DA35F}" dt="2024-11-28T11:12:30.687" v="54" actId="20577"/>
          <ac:spMkLst>
            <pc:docMk/>
            <pc:sldMk cId="3417823565" sldId="358"/>
            <ac:spMk id="22" creationId="{2D3F2C2E-C90E-9AFE-0AC0-54CC0E2B6980}"/>
          </ac:spMkLst>
        </pc:spChg>
        <pc:spChg chg="mod">
          <ac:chgData name="Andreas Jordan Paidotua 2019" userId="e695725c-9f11-41e6-b103-83440ece557b" providerId="ADAL" clId="{09297AE2-7095-4C53-9119-5D146E7DA35F}" dt="2024-11-28T11:12:40.295" v="67" actId="20577"/>
          <ac:spMkLst>
            <pc:docMk/>
            <pc:sldMk cId="3417823565" sldId="358"/>
            <ac:spMk id="25" creationId="{4386FF3F-EFB6-B1B1-4043-0A38E1775DD4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2:43.037" v="72" actId="20577"/>
        <pc:sldMkLst>
          <pc:docMk/>
          <pc:sldMk cId="770571702" sldId="359"/>
        </pc:sldMkLst>
        <pc:spChg chg="mod">
          <ac:chgData name="Andreas Jordan Paidotua 2019" userId="e695725c-9f11-41e6-b103-83440ece557b" providerId="ADAL" clId="{09297AE2-7095-4C53-9119-5D146E7DA35F}" dt="2024-11-28T11:12:35.042" v="60"/>
          <ac:spMkLst>
            <pc:docMk/>
            <pc:sldMk cId="770571702" sldId="359"/>
            <ac:spMk id="21" creationId="{505832BE-C132-4E25-943B-1CD381B95E4C}"/>
          </ac:spMkLst>
        </pc:spChg>
        <pc:spChg chg="mod">
          <ac:chgData name="Andreas Jordan Paidotua 2019" userId="e695725c-9f11-41e6-b103-83440ece557b" providerId="ADAL" clId="{09297AE2-7095-4C53-9119-5D146E7DA35F}" dt="2024-11-28T11:12:43.037" v="72" actId="20577"/>
          <ac:spMkLst>
            <pc:docMk/>
            <pc:sldMk cId="770571702" sldId="359"/>
            <ac:spMk id="25" creationId="{1E761BDF-E19B-A37A-E376-23F886F59175}"/>
          </ac:spMkLst>
        </pc:spChg>
        <pc:spChg chg="mod">
          <ac:chgData name="Andreas Jordan Paidotua 2019" userId="e695725c-9f11-41e6-b103-83440ece557b" providerId="ADAL" clId="{09297AE2-7095-4C53-9119-5D146E7DA35F}" dt="2024-11-28T11:12:33.663" v="57"/>
          <ac:spMkLst>
            <pc:docMk/>
            <pc:sldMk cId="770571702" sldId="359"/>
            <ac:spMk id="26" creationId="{47BD28D0-6CFF-6D57-7396-BC38CA024504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17.059" v="283" actId="20577"/>
        <pc:sldMkLst>
          <pc:docMk/>
          <pc:sldMk cId="2145199862" sldId="360"/>
        </pc:sldMkLst>
        <pc:spChg chg="mod">
          <ac:chgData name="Andreas Jordan Paidotua 2019" userId="e695725c-9f11-41e6-b103-83440ece557b" providerId="ADAL" clId="{09297AE2-7095-4C53-9119-5D146E7DA35F}" dt="2024-11-28T11:16:15.309" v="278" actId="14100"/>
          <ac:spMkLst>
            <pc:docMk/>
            <pc:sldMk cId="2145199862" sldId="360"/>
            <ac:spMk id="21" creationId="{22B3A7B1-4125-A787-6EB8-7DC838795268}"/>
          </ac:spMkLst>
        </pc:spChg>
        <pc:spChg chg="mod">
          <ac:chgData name="Andreas Jordan Paidotua 2019" userId="e695725c-9f11-41e6-b103-83440ece557b" providerId="ADAL" clId="{09297AE2-7095-4C53-9119-5D146E7DA35F}" dt="2024-11-28T11:16:17.059" v="283" actId="20577"/>
          <ac:spMkLst>
            <pc:docMk/>
            <pc:sldMk cId="2145199862" sldId="360"/>
            <ac:spMk id="25" creationId="{517DFC35-2CA0-F772-CE42-61300D471058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16:31.526" v="290" actId="14100"/>
        <pc:sldMkLst>
          <pc:docMk/>
          <pc:sldMk cId="468512418" sldId="361"/>
        </pc:sldMkLst>
        <pc:spChg chg="mod">
          <ac:chgData name="Andreas Jordan Paidotua 2019" userId="e695725c-9f11-41e6-b103-83440ece557b" providerId="ADAL" clId="{09297AE2-7095-4C53-9119-5D146E7DA35F}" dt="2024-11-28T11:16:31.526" v="290" actId="14100"/>
          <ac:spMkLst>
            <pc:docMk/>
            <pc:sldMk cId="468512418" sldId="361"/>
            <ac:spMk id="21" creationId="{F48FC746-FE0D-4873-6859-789C38E2175C}"/>
          </ac:spMkLst>
        </pc:spChg>
        <pc:spChg chg="mod">
          <ac:chgData name="Andreas Jordan Paidotua 2019" userId="e695725c-9f11-41e6-b103-83440ece557b" providerId="ADAL" clId="{09297AE2-7095-4C53-9119-5D146E7DA35F}" dt="2024-11-28T11:16:19.851" v="288" actId="20577"/>
          <ac:spMkLst>
            <pc:docMk/>
            <pc:sldMk cId="468512418" sldId="361"/>
            <ac:spMk id="25" creationId="{F17ACD31-2328-9A23-FF16-C590CEF47760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3377494745" sldId="362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3377494745" sldId="362"/>
            <ac:spMk id="19" creationId="{E479F3E4-A41A-4D2F-1113-6BF69DFCE31D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3377494745" sldId="362"/>
            <ac:spMk id="20" creationId="{25BDC700-5E6F-40A7-EA32-3BFD4FDEE4F3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1777740315" sldId="363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1777740315" sldId="363"/>
            <ac:spMk id="21" creationId="{EE98742E-471C-CCF8-F9E6-7416A3E1E808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1777740315" sldId="363"/>
            <ac:spMk id="23" creationId="{ECA53D5C-202B-F855-CAFA-B0993F0EFD24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1836147811" sldId="365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1836147811" sldId="365"/>
            <ac:spMk id="19" creationId="{C6AC9EEC-C56A-8809-2FFE-BD9D6C2B3241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1836147811" sldId="365"/>
            <ac:spMk id="20" creationId="{9B9B1FB2-D45E-767F-49D5-3F8A938FF83D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813564733" sldId="366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813564733" sldId="366"/>
            <ac:spMk id="21" creationId="{712FB2D5-BB2E-C4CB-76CF-13005B3C5EFC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813564733" sldId="366"/>
            <ac:spMk id="23" creationId="{0C060DCA-3B93-DF36-60FD-8C071ACA0ED2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11.389" v="474" actId="20577"/>
        <pc:sldMkLst>
          <pc:docMk/>
          <pc:sldMk cId="516115199" sldId="368"/>
        </pc:sldMkLst>
        <pc:spChg chg="mod">
          <ac:chgData name="Andreas Jordan Paidotua 2019" userId="e695725c-9f11-41e6-b103-83440ece557b" providerId="ADAL" clId="{09297AE2-7095-4C53-9119-5D146E7DA35F}" dt="2024-11-28T11:22:01.483" v="456" actId="20577"/>
          <ac:spMkLst>
            <pc:docMk/>
            <pc:sldMk cId="516115199" sldId="368"/>
            <ac:spMk id="21" creationId="{308DA649-08D9-01A3-CBDA-D2F36D8DC61F}"/>
          </ac:spMkLst>
        </pc:spChg>
        <pc:spChg chg="mod">
          <ac:chgData name="Andreas Jordan Paidotua 2019" userId="e695725c-9f11-41e6-b103-83440ece557b" providerId="ADAL" clId="{09297AE2-7095-4C53-9119-5D146E7DA35F}" dt="2024-11-28T11:22:11.389" v="474" actId="20577"/>
          <ac:spMkLst>
            <pc:docMk/>
            <pc:sldMk cId="516115199" sldId="368"/>
            <ac:spMk id="22" creationId="{FD4629F3-470E-119A-F847-75417029ACF4}"/>
          </ac:spMkLst>
        </pc:spChg>
        <pc:spChg chg="mod">
          <ac:chgData name="Andreas Jordan Paidotua 2019" userId="e695725c-9f11-41e6-b103-83440ece557b" providerId="ADAL" clId="{09297AE2-7095-4C53-9119-5D146E7DA35F}" dt="2024-11-28T11:22:05.540" v="458" actId="20577"/>
          <ac:spMkLst>
            <pc:docMk/>
            <pc:sldMk cId="516115199" sldId="368"/>
            <ac:spMk id="25" creationId="{86FCCBF2-8D52-47FE-8DA7-243899AF1C73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2:26.229" v="486" actId="20577"/>
        <pc:sldMkLst>
          <pc:docMk/>
          <pc:sldMk cId="2755919470" sldId="369"/>
        </pc:sldMkLst>
        <pc:spChg chg="mod">
          <ac:chgData name="Andreas Jordan Paidotua 2019" userId="e695725c-9f11-41e6-b103-83440ece557b" providerId="ADAL" clId="{09297AE2-7095-4C53-9119-5D146E7DA35F}" dt="2024-11-28T11:22:19.695" v="480"/>
          <ac:spMkLst>
            <pc:docMk/>
            <pc:sldMk cId="2755919470" sldId="369"/>
            <ac:spMk id="21" creationId="{672DE695-CC62-9CD5-40E5-57862C8E23F4}"/>
          </ac:spMkLst>
        </pc:spChg>
        <pc:spChg chg="mod">
          <ac:chgData name="Andreas Jordan Paidotua 2019" userId="e695725c-9f11-41e6-b103-83440ece557b" providerId="ADAL" clId="{09297AE2-7095-4C53-9119-5D146E7DA35F}" dt="2024-11-28T11:22:14.652" v="477"/>
          <ac:spMkLst>
            <pc:docMk/>
            <pc:sldMk cId="2755919470" sldId="369"/>
            <ac:spMk id="22" creationId="{ACDA3568-1743-C0C9-4333-1BC30A7FA91A}"/>
          </ac:spMkLst>
        </pc:spChg>
        <pc:spChg chg="mod">
          <ac:chgData name="Andreas Jordan Paidotua 2019" userId="e695725c-9f11-41e6-b103-83440ece557b" providerId="ADAL" clId="{09297AE2-7095-4C53-9119-5D146E7DA35F}" dt="2024-11-28T11:22:26.229" v="486" actId="20577"/>
          <ac:spMkLst>
            <pc:docMk/>
            <pc:sldMk cId="2755919470" sldId="369"/>
            <ac:spMk id="24" creationId="{1F0C6134-0244-432E-6254-23FC41A0E23E}"/>
          </ac:spMkLst>
        </pc:spChg>
        <pc:spChg chg="mod">
          <ac:chgData name="Andreas Jordan Paidotua 2019" userId="e695725c-9f11-41e6-b103-83440ece557b" providerId="ADAL" clId="{09297AE2-7095-4C53-9119-5D146E7DA35F}" dt="2024-11-28T11:22:22.682" v="485" actId="20577"/>
          <ac:spMkLst>
            <pc:docMk/>
            <pc:sldMk cId="2755919470" sldId="369"/>
            <ac:spMk id="25" creationId="{1A986305-644E-A5CC-D910-A1D1C1E68BAB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3:49.318" v="106"/>
        <pc:sldMkLst>
          <pc:docMk/>
          <pc:sldMk cId="3254562995" sldId="370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3254562995" sldId="370"/>
            <ac:spMk id="19" creationId="{1158DFA1-788B-FF85-21D1-FD8FBB6FC44D}"/>
          </ac:spMkLst>
        </pc:spChg>
        <pc:spChg chg="mod">
          <ac:chgData name="Andreas Jordan Paidotua 2019" userId="e695725c-9f11-41e6-b103-83440ece557b" providerId="ADAL" clId="{09297AE2-7095-4C53-9119-5D146E7DA35F}" dt="2024-11-28T11:13:49.318" v="106"/>
          <ac:spMkLst>
            <pc:docMk/>
            <pc:sldMk cId="3254562995" sldId="370"/>
            <ac:spMk id="20" creationId="{4F57D652-82E0-C43D-D474-F043BB7F4FB7}"/>
          </ac:spMkLst>
        </pc:spChg>
      </pc:sldChg>
      <pc:sldChg chg="modSp">
        <pc:chgData name="Andreas Jordan Paidotua 2019" userId="e695725c-9f11-41e6-b103-83440ece557b" providerId="ADAL" clId="{09297AE2-7095-4C53-9119-5D146E7DA35F}" dt="2024-11-28T11:14:17.776" v="108"/>
        <pc:sldMkLst>
          <pc:docMk/>
          <pc:sldMk cId="2614532303" sldId="371"/>
        </pc:sldMkLst>
        <pc:spChg chg="mod">
          <ac:chgData name="Andreas Jordan Paidotua 2019" userId="e695725c-9f11-41e6-b103-83440ece557b" providerId="ADAL" clId="{09297AE2-7095-4C53-9119-5D146E7DA35F}" dt="2024-11-28T11:13:41.853" v="105"/>
          <ac:spMkLst>
            <pc:docMk/>
            <pc:sldMk cId="2614532303" sldId="371"/>
            <ac:spMk id="21" creationId="{816F9D88-D5EF-D0B0-DE92-AA835D73003F}"/>
          </ac:spMkLst>
        </pc:spChg>
        <pc:spChg chg="mod">
          <ac:chgData name="Andreas Jordan Paidotua 2019" userId="e695725c-9f11-41e6-b103-83440ece557b" providerId="ADAL" clId="{09297AE2-7095-4C53-9119-5D146E7DA35F}" dt="2024-11-28T11:14:17.776" v="108"/>
          <ac:spMkLst>
            <pc:docMk/>
            <pc:sldMk cId="2614532303" sldId="371"/>
            <ac:spMk id="23" creationId="{BFD76FE5-4C91-5EF3-BD02-FB8DA096E74A}"/>
          </ac:spMkLst>
        </pc:spChg>
      </pc:sldChg>
      <pc:sldChg chg="modSp mod">
        <pc:chgData name="Andreas Jordan Paidotua 2019" userId="e695725c-9f11-41e6-b103-83440ece557b" providerId="ADAL" clId="{09297AE2-7095-4C53-9119-5D146E7DA35F}" dt="2024-11-28T11:23:23.355" v="713" actId="20577"/>
        <pc:sldMkLst>
          <pc:docMk/>
          <pc:sldMk cId="191484701" sldId="372"/>
        </pc:sldMkLst>
        <pc:spChg chg="mod">
          <ac:chgData name="Andreas Jordan Paidotua 2019" userId="e695725c-9f11-41e6-b103-83440ece557b" providerId="ADAL" clId="{09297AE2-7095-4C53-9119-5D146E7DA35F}" dt="2024-11-28T11:23:23.355" v="713" actId="20577"/>
          <ac:spMkLst>
            <pc:docMk/>
            <pc:sldMk cId="191484701" sldId="372"/>
            <ac:spMk id="10" creationId="{9FD09885-2636-D79E-55AF-6F5E452232DE}"/>
          </ac:spMkLst>
        </pc:spChg>
      </pc:sldChg>
      <pc:sldChg chg="modSp add mod">
        <pc:chgData name="Andreas Jordan Paidotua 2019" userId="e695725c-9f11-41e6-b103-83440ece557b" providerId="ADAL" clId="{09297AE2-7095-4C53-9119-5D146E7DA35F}" dt="2024-11-28T11:19:43.573" v="398" actId="1076"/>
        <pc:sldMkLst>
          <pc:docMk/>
          <pc:sldMk cId="2698376205" sldId="373"/>
        </pc:sldMkLst>
        <pc:spChg chg="mod">
          <ac:chgData name="Andreas Jordan Paidotua 2019" userId="e695725c-9f11-41e6-b103-83440ece557b" providerId="ADAL" clId="{09297AE2-7095-4C53-9119-5D146E7DA35F}" dt="2024-11-28T11:19:43.573" v="398" actId="1076"/>
          <ac:spMkLst>
            <pc:docMk/>
            <pc:sldMk cId="2698376205" sldId="373"/>
            <ac:spMk id="22" creationId="{703EDA1D-31E4-F066-6DB2-326EC69DDF25}"/>
          </ac:spMkLst>
        </pc:spChg>
      </pc:sldChg>
      <pc:sldChg chg="add del">
        <pc:chgData name="Andreas Jordan Paidotua 2019" userId="e695725c-9f11-41e6-b103-83440ece557b" providerId="ADAL" clId="{09297AE2-7095-4C53-9119-5D146E7DA35F}" dt="2024-11-28T11:20:20.429" v="412"/>
        <pc:sldMkLst>
          <pc:docMk/>
          <pc:sldMk cId="3373923018" sldId="374"/>
        </pc:sldMkLst>
      </pc:sldChg>
      <pc:sldMasterChg chg="del delSldLayout">
        <pc:chgData name="Andreas Jordan Paidotua 2019" userId="e695725c-9f11-41e6-b103-83440ece557b" providerId="ADAL" clId="{09297AE2-7095-4C53-9119-5D146E7DA35F}" dt="2024-11-28T11:20:15.985" v="409" actId="47"/>
        <pc:sldMasterMkLst>
          <pc:docMk/>
          <pc:sldMasterMk cId="4208436242" sldId="2147483660"/>
        </pc:sldMasterMkLst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2150587300" sldId="2147483661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4227357294" sldId="2147483662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717974658" sldId="2147483663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398557542" sldId="2147483664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2667968219" sldId="2147483665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632993798" sldId="2147483666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343413071" sldId="2147483667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604457085" sldId="2147483668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413085306" sldId="2147483669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916496357" sldId="2147483670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4208436242" sldId="2147483660"/>
            <pc:sldLayoutMk cId="1596134960" sldId="2147483671"/>
          </pc:sldLayoutMkLst>
        </pc:sldLayoutChg>
      </pc:sldMasterChg>
      <pc:sldMasterChg chg="del delSldLayout">
        <pc:chgData name="Andreas Jordan Paidotua 2019" userId="e695725c-9f11-41e6-b103-83440ece557b" providerId="ADAL" clId="{09297AE2-7095-4C53-9119-5D146E7DA35F}" dt="2024-11-28T11:20:15.985" v="409" actId="47"/>
        <pc:sldMasterMkLst>
          <pc:docMk/>
          <pc:sldMasterMk cId="102466941" sldId="2147483672"/>
        </pc:sldMasterMkLst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137841383" sldId="2147483673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2313728408" sldId="2147483674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98279936" sldId="2147483675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78903317" sldId="2147483676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83606491" sldId="2147483677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813330354" sldId="2147483678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673351955" sldId="2147483679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8587238" sldId="2147483680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3952307745" sldId="2147483681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128457917" sldId="2147483682"/>
          </pc:sldLayoutMkLst>
        </pc:sldLayoutChg>
        <pc:sldLayoutChg chg="del">
          <pc:chgData name="Andreas Jordan Paidotua 2019" userId="e695725c-9f11-41e6-b103-83440ece557b" providerId="ADAL" clId="{09297AE2-7095-4C53-9119-5D146E7DA35F}" dt="2024-11-28T11:20:15.985" v="409" actId="47"/>
          <pc:sldLayoutMkLst>
            <pc:docMk/>
            <pc:sldMasterMk cId="102466941" sldId="2147483672"/>
            <pc:sldLayoutMk cId="194436993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DB758-3464-4153-8569-D79A8173CC67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FD9B9-23DE-4081-9A1A-2917DBB0C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935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2FD9B9-23DE-4081-9A1A-2917DBB0C248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516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12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20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8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558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261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86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73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07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038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36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2773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7753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8267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5629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4582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728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9822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5510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706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38808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617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314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6314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4276540" y="4436829"/>
            <a:ext cx="4926742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PARMINGGUON ARIAN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 ADVENT KE-??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7471494"/>
            <a:ext cx="469056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172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MINGGU, DD MMM YYY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6800" y="2205995"/>
            <a:ext cx="3962400" cy="33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SELAMAT DATANG DI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44444" y="4859040"/>
            <a:ext cx="6390933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HKBP JATINEGARA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D399B-5C9A-C8F0-1969-A2FFEF2C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03DC4C-4D29-0C39-D54E-9C04957FCA37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F930E7-D356-9068-6475-0584778148AB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F62D008-3FBF-18D2-ACD7-0B69A571A17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CB96152-9C60-3A20-18DF-A6AB196F1188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C431B74-12C3-F902-E3CE-AD8E7C310211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A675EF9-5DFF-1E18-F7E6-D30E6AC4F575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EBB1478-82D1-82C7-7A5C-9748FB11A89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651D079-ED15-6C07-9399-4ECEB05031B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B01BA45-96D1-F082-188A-AAEA1E03310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225F7EA-219B-EB80-4983-74B88011A30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F2A64C2-4FBA-08FA-EBF6-78EA2E2131DF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9E78344-EAD5-DA09-989E-005FEA77BCE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18365ED-D0FF-8A6F-06DC-E4062A0A3827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BFB4777-5E73-FA9E-8965-941449CA4DD7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3815EEB-7639-4520-0676-A16F6F192EF9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3D13D06-F259-A0D5-25B2-993BDF4CA670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40B27D65-8F77-0EA7-4792-1FD185E1167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0756FF0B-FE48-357E-F794-8899A1145507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69E35E3-F387-0F3D-9ED1-BE9C487AD88D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5DC636C-5162-D381-3381-E841DAE6400E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JOUJOU TU PARMINGGUON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D3F2C2E-C90E-9AFE-0AC0-54CC0E2B6980}"/>
              </a:ext>
            </a:extLst>
          </p:cNvPr>
          <p:cNvSpPr txBox="1"/>
          <p:nvPr/>
        </p:nvSpPr>
        <p:spPr>
          <a:xfrm>
            <a:off x="1407320" y="8471457"/>
            <a:ext cx="3164174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JOUJOU TU PARMINGGUON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D166A948-9CD1-661B-E686-D2264544648D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395C825-A5F3-0C61-7E36-453773F775DA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4386FF3F-EFB6-B1B1-4043-0A38E1775DD4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ULUAN</a:t>
            </a:r>
          </a:p>
        </p:txBody>
      </p:sp>
    </p:spTree>
    <p:extLst>
      <p:ext uri="{BB962C8B-B14F-4D97-AF65-F5344CB8AC3E}">
        <p14:creationId xmlns:p14="http://schemas.microsoft.com/office/powerpoint/2010/main" val="34178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F0DF1C-C3DB-3BBC-A85E-915B14EB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C864E6-67EB-5401-0FCB-1EFFFA39D3C9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83FEF05-7CCF-D32F-C743-D68E666986EA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C95A2D2-7A5E-EEEB-8B79-DE51D86BA3E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1A0B74A-A4CD-17B7-F0B6-97E9EABC883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4A161BC-134C-0A5E-C619-BCCC8258FD4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10FB598-4179-6428-E76D-A23C6B275216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BE6DDB5-848A-3D21-27BF-5B49BBFF0679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92683E6-8A85-8F76-96B7-F9B81FF5FBA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68B77BF-FA69-1C83-668D-8E16C838D08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86B1AA-23AC-D023-B963-98194FB5710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236FC42-56EE-74E2-8061-3EFBF5E636F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4B1B7FE-FC9A-248C-F044-F2EA13DBCE8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8D813AA-F7E9-BD13-2107-974B3440DEAE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5DE9E67-85EC-3CD7-1B54-72B616A6E2C2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177C28CF-A87D-827A-7D2A-437422ABBD4A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EEA9BB15-5D3C-4701-134B-36CB487490DF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56C3515E-AE67-A6F5-751A-7679C63AA759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E16ECE6-701B-E6EE-B480-CC65B5143F9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0D2E8550-3F79-7BAC-B2CE-45559BF8933C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05832BE-C132-4E25-943B-1CD381B95E4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JOUJOU TU PARMINGGUON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B56EF2D-9589-B633-EA29-E4D513F4C671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695796E-4EDA-9A0A-9187-02A4969D801C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E761BDF-E19B-A37A-E376-23F886F59175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HURIA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47BD28D0-6CFF-6D57-7396-BC38CA024504}"/>
              </a:ext>
            </a:extLst>
          </p:cNvPr>
          <p:cNvSpPr txBox="1"/>
          <p:nvPr/>
        </p:nvSpPr>
        <p:spPr>
          <a:xfrm>
            <a:off x="1407320" y="8471457"/>
            <a:ext cx="3164174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JOUJOU TU PARMINGGUON</a:t>
            </a:r>
          </a:p>
        </p:txBody>
      </p:sp>
    </p:spTree>
    <p:extLst>
      <p:ext uri="{BB962C8B-B14F-4D97-AF65-F5344CB8AC3E}">
        <p14:creationId xmlns:p14="http://schemas.microsoft.com/office/powerpoint/2010/main" val="7705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VOTUM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INTROITUS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HALLELUYA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852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Halleluya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mangendehon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</a:p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PAMUHAI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PATIK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1421246" y="3107406"/>
            <a:ext cx="10873508" cy="3909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Ale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Debata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hami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mangulahon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hombar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patikMi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Amen.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sude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12F60-98E2-9E19-E2AE-D3A7438D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72481D-68FE-0DDD-58DA-FC7E6A1F193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82461E8-54D8-ED5E-7514-0B621A17419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16A5A49-5E63-67CF-D9E5-E097642B9F9C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68D0BD3-07FC-9B68-493C-47322F80479D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60C6D7C-3BCC-4E83-F83F-212DB62C8AE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D7672DC-830A-1C00-2D9A-1B5BAD6E2BE1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C7DE2A0-23B1-7370-D49C-98E2F9C4200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2C856A0-6582-5A60-BD70-EADE1199A0C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9242890-3354-C61F-ADDD-63AFE3EA70A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FE440FC-46DF-D7D5-9001-73023DBE7BB7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24694E19-3DB1-0204-2B83-21969461806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F54B303-DEF6-CA1E-B9F3-DFBB1BC444F8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137C7AD-937A-2A10-CFB9-931DF5016AC7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8ED4EBD-FC31-6DEA-4A82-4715774E9A35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C184CD4-CF89-034B-36AD-6A0C8C93D009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D79AC8A7-A5C4-6230-163B-9F7DB0CF758F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2C38521-D037-A4CE-D6A1-5D6990F012E3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479F3E4-A41A-4D2F-1113-6BF69DFCE31D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5BDC700-5E6F-40A7-EA32-3BFD4FDEE4F3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3377494745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356D2E-44FB-4D0A-B627-F86F95E3F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B029A2-8B5F-E010-FBF8-DDC8CA4D1E5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BC08694-A4F3-3FAB-9A61-1C935CA304B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6B38580-4D5D-ABCB-7862-CDF660866E54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7C22220-C9C4-FAE8-2DBA-C6F85D1F9757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6AA18CF-C7DC-38DC-DC7E-E935E576FA05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68C5E0B-F3C0-2C53-6A35-404C7A497AF7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F6B7B76-60FA-025B-25EE-3112188E8AEB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F1133BC-4758-14AE-D499-0D75E695901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10EA097-8865-4CE1-6012-36718BA763C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C3B93BA-F81D-98EE-5EA7-129D6DC18B2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EB5BAF6-F0B8-F37E-AD71-C77F73B7D0AD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420EDEE-4215-1631-1F2B-0A9AEE1505B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D4DAEBA-AF20-16FB-5D0E-41BC86EAFC2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C348ABF-F5AD-2B38-9A4F-30ACBA67268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511CBAEA-3577-08C4-D7A9-CA96E767CB11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8DAFF2F-2922-96B5-3581-1EC305515C82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639CE5F-DD44-5359-4EF2-E60616239E7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F722FAB-9DED-765B-A1D3-018B31EEFDB3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AA9B24F-9D63-C301-6937-12BE46B1239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E98742E-471C-CCF8-F9E6-7416A3E1E808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11C0A182-B6BE-6532-8184-7C7AFDCEC1F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CA53D5C-202B-F855-CAFA-B0993F0EFD24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AA2549B-5262-5905-BDAF-BE11AB0F48A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777740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A9BCF-3A05-7ED0-D624-F23D74A5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3285AC6-38B5-BE82-5D43-AFFCC192B90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5E0DD38-72EA-86F7-2481-083995432BD6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C73249-1C0F-3472-C24F-55E9354349C8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98507E8-B897-2D1B-02D9-EA3AD7D675F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3847797-C929-E651-F57E-3CE4C002347A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D84FB77-EC43-5170-C68C-D779269F1BD8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F429148-F923-1DA8-358D-D801DF5E0D0A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C5D858-BD71-018E-150F-32D09789946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1A9261B-FBA9-7D81-78FB-42312170BD33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61E1AFF-E40E-4E82-3BF9-4E2EC515FC6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1E3771F-F275-AE67-CBD1-2229E412E7DB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F3CE058-9F46-5A29-D87C-A59828891C02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7E4D6E1-6F30-0E98-88FF-6ADE32EE2E24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379F6CC-038F-AEBE-FA22-D280C05D457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6262624A-A6A9-27D8-6E58-4136CDD73F05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995F1342-FA2E-D061-9D7C-C1412463A0AD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92A1A443-9DC4-84C7-4A3D-0FDBE58BAB15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26A1CC56-F282-5F69-C52C-D389BAD661F1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A267388-9B5B-4524-49F2-92653DAE1C61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2B3A7B1-4125-A787-6EB8-7DC838795268}"/>
              </a:ext>
            </a:extLst>
          </p:cNvPr>
          <p:cNvSpPr txBox="1"/>
          <p:nvPr/>
        </p:nvSpPr>
        <p:spPr>
          <a:xfrm>
            <a:off x="1770059" y="988592"/>
            <a:ext cx="10175882" cy="629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PARNINGOTAN DI ARI AIDS SAPORTIBI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BB22A5D-F9F9-C36D-B422-22793B466E03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67AF499F-5F63-6319-C982-F8C720C4D1A9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CF26C46-6A56-7AD2-A2B6-B1DCDEE33604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17DFC35-2CA0-F772-CE42-61300D471058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ULUAN</a:t>
            </a:r>
          </a:p>
        </p:txBody>
      </p:sp>
    </p:spTree>
    <p:extLst>
      <p:ext uri="{BB962C8B-B14F-4D97-AF65-F5344CB8AC3E}">
        <p14:creationId xmlns:p14="http://schemas.microsoft.com/office/powerpoint/2010/main" val="214519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1B1CB-380D-88DD-39EA-1CF6DDFB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71B514D-5BA8-F858-43F7-86D2DA207BE5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5CC914C-5846-A2DB-FB19-CF4AA46FED44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439EB4C-4C7F-13E5-B32F-8098CA953102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F11BCA2-5E73-D403-7F22-F051AFF3B722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3C4D741-6B0C-33AA-0414-F19FA03AB664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A476BA3-095A-9CAD-BCA9-05A8DB914B8A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144CEA2-0E10-138C-EF81-51C722799752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3CC3C62-C651-9114-BA61-4122BC93C4FA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F763020-CB81-51D0-09AE-A6FF506D4484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30C8817-2A28-648F-D310-5E1F9BB15A3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7232E90-20E2-FF4C-D384-099EA2417A1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8A6AD27-3FD0-A9E6-DC69-C89E6BB6D4D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4B2175B-FD16-E50A-3137-0650F7FA6B5F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2907696-4D14-9F16-C0DD-79D3211A2D5C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D9329BA0-2E84-3DFC-5CBB-00F59BD7DDA0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5B0C2045-E926-92D4-8D6C-C57D18228455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9A1B18BD-51BF-0ED7-A6ED-EBBFEF169187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6FC9306-1C5F-08F3-AD36-694E3E76BB0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571218B-F995-6088-31D3-FF48436139DE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48FC746-FE0D-4873-6859-789C38E2175C}"/>
              </a:ext>
            </a:extLst>
          </p:cNvPr>
          <p:cNvSpPr txBox="1"/>
          <p:nvPr/>
        </p:nvSpPr>
        <p:spPr>
          <a:xfrm>
            <a:off x="1676401" y="988592"/>
            <a:ext cx="10363198" cy="629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PARNINGOTAN DI ARI AIDS SAPORTIBI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1483419E-50B1-C985-F955-C4613E8D7C59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A22702F8-5D83-7901-1E42-4BA0332A2497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F17ACD31-2328-9A23-FF16-C590CEF47760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HURIA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1C35131-23A7-7142-E80E-FD85AFFEFB08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</p:spTree>
    <p:extLst>
      <p:ext uri="{BB962C8B-B14F-4D97-AF65-F5344CB8AC3E}">
        <p14:creationId xmlns:p14="http://schemas.microsoft.com/office/powerpoint/2010/main" val="46851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89709-E7CC-3860-BCEF-41D0A9AD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EF7060-D89C-FD5E-4605-1A65189F472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2E3A616-EAED-2301-D83C-F8DC9FCC0FA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647D52D-3467-654D-0AAB-8AFD625076A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320C9A-4919-0D70-A98C-BAEE58F7618E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268E7C2-2780-DF80-4ADD-309CEE6EAFCB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013E85-39AC-4C37-F298-15C06F288784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9D6F91F-8B16-140A-BEAC-7578CC3BFD1D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B4A045D-00D6-3155-BFCC-D0D93C6894D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BCB8CD3-03F7-3068-6F03-476D2DF974B2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1695089-6652-FF61-C57B-D5B07D44BEC9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2FC7C6E-F4B8-37DC-642F-5691DD5C9BC4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22AF73B-4C67-031D-945C-BFF40BAC8B7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C5533F6-AF4C-839C-A8F3-EEFA98045A0C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E99461B-62D1-DB5A-1C84-ED5C3A09E57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08E632C1-F20A-2668-ED9F-B8B986A3DD13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6F3A234-D638-0F7F-F5D2-0119DF0BFFEB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21D4FA6-27B2-A123-C1F4-1B9C2643872C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6AC9EEC-C56A-8809-2FFE-BD9D6C2B3241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B9B1FB2-D45E-767F-49D5-3F8A938FF83D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183614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DE3820-761C-59DE-9E46-E7977124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7F816BF-0293-D830-5C56-1E65427F7050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76577E-9B05-D01D-C311-7F3E248A5EC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9A2CF28-C941-62F8-FE3F-830C6B79A7D1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657143C-5EAB-9B26-E68C-B7AFA793DF96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ABBC731-7E99-4FD8-2796-5E42F9629A0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B0688BE-A289-B1B2-42BE-D0A9E121A681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48F2CA5-0556-E9F6-4151-2B479D3D21FC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8D17015-B30C-8E06-1AA9-E7E3AD27E8D3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B718810-2919-72FA-E80C-31C1927708D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E3F2781-FCCD-F578-5B9C-23B669CA960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FD7F1D3-0A75-860D-E0C3-AEF30E0B568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644CFDA-01A8-2DE0-32A3-B3543F69F5C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E94646B-395B-A53B-CCEF-A5B3D1BF344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C2BD1F5-FE92-D7D0-50D2-2595D95FA32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108EFBB9-762A-F06D-95A1-FA767EC3CAA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2509E78-C8D0-E7D7-9010-B7A2A4FE45B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0BB35E3B-8517-3DC1-7A83-4FCB06B27F1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620DFDE-353B-9939-7FA8-E12AE0989FBC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081EE3-B1F5-56AC-F883-B1651680BACF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12FB2D5-BB2E-C4CB-76CF-13005B3C5EF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67B4DCE-C0AF-D14C-89B8-7F07B9F052BE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C060DCA-3B93-DF36-60FD-8C071ACA0ED2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B52A5DB6-365B-84C6-10D7-F267FF6918E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813564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602474-0118-5D08-CED1-D8D6AE45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BABF0D-A90F-6B35-DCE2-A6DE3EAB7966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8466931-1A7A-6D7C-70D2-52EFD4CA495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3A82039-2AB9-05B7-5E61-4E39E1B45F04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EA3A5A4-040C-E548-2ED5-626BE01303A1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57F64A9-1EE9-89F9-DF89-7D201C9DF6E7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44E6AC0-1D82-E191-111F-9D99C47BD294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508A7D2-2376-CEB0-DFBA-A95A798E4C6A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5CD356B-582C-E053-E551-5A5848E09A59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57D9CC6-96A3-0EBA-AE68-3AB587D1C04F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C565CCC-AF58-5659-4082-632D2A3213F0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6ACD903-82FB-2251-0F67-7D1B3463BB3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0B05A5C-A71A-1E23-9A2C-BB036567B4FF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EB44F1D-F83A-6F9D-0EF4-079DAE0F4F0B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424B6FE-7814-975E-952E-7DC95259C97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3B3CB9B-08E9-D1E8-8FC0-3527DA65C179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5638252-C11E-98EC-EDE4-BE56B92C7D2A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D0269843-2DF5-3B5A-4469-B2B51ACC438D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24A41BAD-95CF-7D9B-E4F7-5AEDC3FADD09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F0B2AFA6-8F5F-24D4-344A-BA8470A75D8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7AB8AA5-9848-9135-773B-4B5FFA2A6280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PERINGATAN HARI AIDS SEDUNIA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315C7CF0-4B5C-7B91-3B9C-8EEF8AEFEABD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804CDBA-63F0-FEAE-B194-597AD406F70B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4938449-1FB9-8375-313B-FA4532614969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0B16259-75D6-F46D-FDC7-9E75EC9AADB1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  <p:extLst>
      <p:ext uri="{BB962C8B-B14F-4D97-AF65-F5344CB8AC3E}">
        <p14:creationId xmlns:p14="http://schemas.microsoft.com/office/powerpoint/2010/main" val="83899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MANOPOTI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DOSA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ULUAN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(?) Lorem ipsum dolor sit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lang="en-US" sz="5600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HURIA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147260"/>
            <a:ext cx="10873508" cy="364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(?) Lorem ipsum dolor sit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amet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consectetur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adipiscing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elit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sed do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eiusmod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tempor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incididunt</a:t>
            </a:r>
            <a:endParaRPr lang="en-US" sz="5200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  <a:p>
            <a:pPr marL="0" lvl="0" indent="0"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ut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labore et dolore magna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aliqua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SEMUA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ruas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jongjong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040421" y="4551916"/>
            <a:ext cx="7398980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Debata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Jahowa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do Ama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hatudosan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tumompa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langit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tano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Jesus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Kristus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pl-PL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Anak ni Debata Jahowa nasasada i;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tinubuhon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Maria,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gabegabean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andorang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habubuhan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I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Tuhanta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tumaon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bernit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panguhuman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Latus,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it-IT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 mate tarpajal do Ibana di hau pinarsilang, na tuat tu banuatoru dung ditanom, na mulak mangolu di ari patoluhon, na manaek tu Surgo laho hundul tu siamun ni Debata Jahowa, 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AmaNa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pargogo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hatudosan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disi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Ibana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paima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sogot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tano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on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manguhumi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mangolu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73741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Ahu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porsea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jala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adong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sada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Huria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Huria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hatopan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Kristen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angka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badia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it-IT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 di hasesaan ni dosa dohot di Hata i na mandok: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EC02C-9181-E91E-F3EA-1E1AA06B8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8C121B-53C8-1BA3-0568-9383C6EBF998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48B179B-30D7-EFF4-42A0-712C3343DE5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2509D05-2436-DF4D-73D0-E556079A82BF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257BA9F-8C19-9596-4574-BC93BBDF520F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26FB3B5-21DB-4240-B00C-BE1B24CB94CB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E61286-DBAB-556F-9DAF-4B5BB3A216CF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6A6DE1-66C1-9EFB-F3D6-66701369386E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4E4F8B-4DBB-A869-B8A2-399A679DA267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F17D124-EA32-F08B-FB0D-8E3EC09A4690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DA00D09-EC70-270A-EB2B-932A9EF9B68D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2C5AEC6-2409-5415-ABEE-B4D545063FA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28C5FA4-429B-9151-0301-3D0D4E70C3EA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98C9181-BFDB-49DE-DEA6-115351C7E7F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D5D81DC-1C7B-CAA5-EF33-4744B9561B3D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9A14979A-62A6-7514-CC6E-BC1A871E6DF6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0184F79E-ED72-9FD3-7E42-3AFA0A141F42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FBC79326-B495-A415-F5B2-63CCFBD7E4CC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B7D2FAB-DC3D-88AD-7432-42B6D4883037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32A3A2-B5B7-1C5E-C0B6-78C3BE50465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4A22894-642E-D8F3-134D-23F6553D8A86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MANGHATINDANGKON HAPORSEAON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03EDA1D-31E4-F066-6DB2-326EC69DDF25}"/>
              </a:ext>
            </a:extLst>
          </p:cNvPr>
          <p:cNvSpPr txBox="1"/>
          <p:nvPr/>
        </p:nvSpPr>
        <p:spPr>
          <a:xfrm>
            <a:off x="1421246" y="2481422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mangolu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sogot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daging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halak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naung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mate,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hangoluan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suda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69837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KOOR)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TINGTING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044179" y="7566531"/>
            <a:ext cx="56124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Ni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Goar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minggunta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sadarion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0492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Naeng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Marbagas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8948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Pamasumasuon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di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7898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Dakdanak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Sorang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5674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Di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3185697" y="7658171"/>
            <a:ext cx="7344638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Goar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Ni Na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4068135" y="8557067"/>
            <a:ext cx="5579733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Monding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di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</a:t>
            </a:r>
            <a:r>
              <a:rPr lang="en-US" sz="24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Taon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sian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5E611-35D0-C5DD-8146-345A691E8C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6997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Pinda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4128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Pinda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tu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8889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Na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Tamba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3873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Sian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Ruas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ni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63C03-0090-C607-8E07-D6CE55131059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82CBB-CA9E-4529-4A7E-27A800EC51B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140B4-9AB9-41CF-4A3D-DE76BCF8B23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7EB31-DA39-105F-48F9-7959E8B0F32C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Panghobasion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CFBE-D7D4-B509-B16C-A2ADFF47EFD6}"/>
              </a:ext>
            </a:extLst>
          </p:cNvPr>
          <p:cNvSpPr txBox="1">
            <a:spLocks/>
          </p:cNvSpPr>
          <p:nvPr/>
        </p:nvSpPr>
        <p:spPr>
          <a:xfrm>
            <a:off x="3186171" y="1683289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Tingting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Angka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na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asing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boi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dijaha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sian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KOOR)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papungu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pelean 1a &amp; 1b)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JAMITA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Goar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dohot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(GOAR NI BUKU)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JAMITA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442882"/>
            <a:ext cx="3146735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MANJAHA</a:t>
            </a:r>
          </a:p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HATA NI DEBATA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JAMITA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(GOAR NI BUKU)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Goar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dohot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papungu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pelean 2)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HOLAN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A8568-DF58-83F3-49E4-32732CC73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FB38CFE-9C73-3C5C-425E-4285F384B761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9EC1CC-7BCE-362B-991B-B1622265AE0F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8FF232-3870-A86F-5908-3B44C50089B3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818E552-3DB2-8266-8489-E3681F6B466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8117AFD-C8A4-9DED-1FA1-A39D4070F350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E56BE6-FAA9-3ED3-B2B7-D379AC2CBC4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461038C-21EA-BD36-490E-C66BF46B7D63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A414EE6-19C0-2C6E-301C-F24D3764EB85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398DAE2-2522-8ED3-DD8A-0594650D9C2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A73AAA8-4803-9B2A-1987-684CE69DCFA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51AF7E4-6117-5D9E-AABF-CA9D83C1A7A3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41BF3E7-2046-0182-C2D7-79B15FE4788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C5A5D47-5863-95FD-556C-956A224A9AE3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E542AC3-3976-6015-E428-B54BDB3715A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E7198C2B-EF1A-39FA-F470-51E54E58826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BDF5602B-F7E6-AD53-8AE2-19234E9FB81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302A7B29-4A74-6AA6-65D5-10AA233F5490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92259323-1C61-FE04-9E89-C9795D4B425E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EECD274-DCE5-4D64-79BC-1D97DFE2DBA7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308DA649-08D9-01A3-CBDA-D2F36D8DC61F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PANGUNJUNGI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D4629F3-470E-119A-F847-75417029ACF4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PANGUNJUNGI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3D67858A-D092-8C43-9AB2-321146072047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5057DDD-B809-4E9F-43DE-4685895F8AC4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6FCCBF2-8D52-47FE-8DA7-243899AF1C73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PANDITA</a:t>
            </a:r>
          </a:p>
        </p:txBody>
      </p:sp>
    </p:spTree>
    <p:extLst>
      <p:ext uri="{BB962C8B-B14F-4D97-AF65-F5344CB8AC3E}">
        <p14:creationId xmlns:p14="http://schemas.microsoft.com/office/powerpoint/2010/main" val="51611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B751E-BCF9-E168-EBC8-3A078397E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9337278-F6CB-8B48-A143-901F58E1CBE4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CD0B2A2-2CEB-3CB9-C436-6B3F700A11F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E570AAE-85FB-DD94-303D-40DE0F46901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72CC788-6F71-3829-5C75-427128FD222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31AD22F-669E-CE0C-FE82-717F80F6623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0100715-D206-C60D-318F-7E4A325EBBDE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B736830-7632-8667-ADD7-DDD54147EC7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15EB079-25F0-D8DA-0DAD-D73CC7DE6C0F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351EEB4-2199-1D98-4CE8-A3207235D53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666EA0-41FA-19D4-F439-C056580E088E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E39FE99-5B3E-A7CC-5A89-A08A4C0FB809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3AD97AA-4672-E4C4-28B3-484F8BB4F454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796A6B6-852C-7790-8D71-BAC3ED43466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4FE90DA-F255-5B9A-3257-990331383355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C431A797-3A9E-3B04-84AD-B9756FFC738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6CB5E44-F14A-EBC3-06BD-10A8A8906FE9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8B552092-EB38-1852-D052-B32A8B83D3FF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27B761C-1E59-FEE9-CB5E-BE3F89E4E3A6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9ECB0D7-2B05-6389-9603-AC5318BCF3CA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72DE695-CC62-9CD5-40E5-57862C8E23F4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PANGUNJUNGI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CDA3568-1743-C0C9-4333-1BC30A7FA91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PANGUNJUNGI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224AF3A-8E4D-2B58-FDC4-A941D3CE750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F0C6134-0244-432E-6254-23FC41A0E23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A986305-644E-A5CC-D910-A1D1C1E68BAB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HURIA</a:t>
            </a:r>
          </a:p>
        </p:txBody>
      </p:sp>
    </p:spTree>
    <p:extLst>
      <p:ext uri="{BB962C8B-B14F-4D97-AF65-F5344CB8AC3E}">
        <p14:creationId xmlns:p14="http://schemas.microsoft.com/office/powerpoint/2010/main" val="27559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AAB6E8-2867-588A-CB3A-7BC57FAE1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C4BBF86-52BE-553F-F14E-9B3211DD685F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E5E5CE8-52C2-09B7-433D-8897B5D67A22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C3A620C-2C3D-5085-AD49-771EFC47930B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F836C1D-9F09-49E6-7B1D-82FD069205B0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369C84E-1AAD-1137-6B25-E9FB2572BC36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127090-0284-E0B0-D681-19F1F8A184A9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3944824-0709-13F5-32B4-B82DC18E3E1B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0704555-F772-1534-B72E-4F4A135F60E5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AB8BF0A-D67D-874E-51CA-65F4FEFF1C51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4E38613-6F24-B357-3419-547F08291374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D74E6EE-3108-BCFA-5ADA-CDCF39CCD5CA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A77ABF9-471B-B511-A0C3-0AE8B21D53C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933AFA8-0BD4-D8BD-1ADE-656CBE746E2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7F30827-8E4C-A877-D045-381977A8B9ED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89266D9-F545-39FD-472B-48A6CD624322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DC5376EE-24C7-23D0-C091-E36A22E30E96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E8F43CD-C64F-1311-5AAD-E8D946CEFC67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158DFA1-788B-FF85-21D1-FD8FBB6FC44D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F57D652-82E0-C43D-D474-F043BB7F4FB7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BUKU ENDE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3254562995"/>
      </p:ext>
    </p:extLst>
  </p:cSld>
  <p:clrMapOvr>
    <a:masterClrMapping/>
  </p:clrMapOvr>
  <p:transition spd="slow">
    <p:fade thruBlk="1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9D186D-A66F-ECC7-BF79-1B4A69AB9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6C0A00B-5B6B-63F8-76AD-58CD6D013BA6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8ED218C-DE64-222C-AD08-6AA935DC2DFE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FD68872-AC90-74D3-6180-BDA3F7186C62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6AC1896-F982-149E-4A73-DA950931A96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1756D6-F312-1585-254D-1A241B68CE4A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8968ECB-8E22-8934-571D-BBC6A39EB5F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E061C9D-ECB9-5B53-6A13-FC372AB2BE98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73D67A7-B6FE-9C7B-4259-13E9BD2689B8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01A32BE-234C-4E67-15FF-FE0167B1A39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C9DBE4E-98E3-E94A-1312-BBFD820F5A4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EFFFF6B-6007-CD18-A7BF-419DA838869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3736104-2E33-52C6-F794-180BE757EE7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28706B8-B4CC-31A1-6FB4-41C791B715C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541FB656-0C2A-DD0E-D690-44FD6DF549C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CE55EEEB-BE84-BC57-68A1-F6614B5706B3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B558EE1-08D2-9BD3-A39B-030E366E7761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A26BA5F0-0927-756E-F8F5-B88504FBEB58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17013460-EDB9-B709-08A6-5FA44BB6092F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3C09F1A-EAE3-CBAD-FA21-55D1B2369BBF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16F9D88-D5EF-D0B0-DE92-AA835D73003F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GOAR NI ENDE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9B2ABFA-FB7F-892C-D140-185C60BC126D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FD76FE5-4C91-5EF3-BD02-FB8DA096E74A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093788C-A8BB-99E6-253C-1C68C6656972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614532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</a:p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PELEAN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NDANG TADINGKONONKU HO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018610"/>
            <a:ext cx="10873508" cy="591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Nasa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nilehonMi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: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Tondi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pamatangku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Hosa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gogongki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saluhut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artangku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Hupasahat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Ho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unsatonku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 KHUSUS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MINGGU ADVENT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E676-DF6D-D7EE-D5F0-C8024057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1AA9DD-F594-1D0C-F035-A4C3FA33EDC5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69834B-BE7E-9F4E-FA0C-5047E92F9939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D4F0A15-B339-C383-F698-EC2153785254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F070724-9509-1312-8A83-F2EA79133EC4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D273BEC-20CF-D6CE-777B-50B5FECA9BD7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045E08B-B01A-BBD3-657B-B124D00F50CB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4166C601-F8EA-C8B2-125A-8D5AB31BC69E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3647EA2-4FFA-A394-7E0A-FC9152EE4142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FD09885-2636-D79E-55AF-6F5E452232DE}"/>
              </a:ext>
            </a:extLst>
          </p:cNvPr>
          <p:cNvSpPr txBox="1"/>
          <p:nvPr/>
        </p:nvSpPr>
        <p:spPr>
          <a:xfrm>
            <a:off x="3544444" y="4551916"/>
            <a:ext cx="639093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TANGIANG</a:t>
            </a:r>
            <a:b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</a:b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ALE AMANAMI</a:t>
            </a:r>
          </a:p>
        </p:txBody>
      </p:sp>
    </p:spTree>
    <p:extLst>
      <p:ext uri="{BB962C8B-B14F-4D97-AF65-F5344CB8AC3E}">
        <p14:creationId xmlns:p14="http://schemas.microsoft.com/office/powerpoint/2010/main" val="19148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AI HO DO NAMPUNA HARAJAON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841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509148"/>
            <a:ext cx="10873508" cy="491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Ai Ho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nampuna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harajon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dohot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hagogoon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hasangapon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salelengnilelengna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PASUPASU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AMEN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BE NO. 845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307160" y="4436829"/>
            <a:ext cx="6865501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SELAMAT ARI MINGGU!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www.hkbpjtn.web.id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1692528"/>
            <a:ext cx="4690563" cy="140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PARHALADO DOHOT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PARHOBAS NI</a:t>
            </a:r>
            <a:b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</a:b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PARMINGGUONTA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PASAHATHON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10394" y="4859040"/>
            <a:ext cx="7259034" cy="142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TUHANTA NA MAMASUMASU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1942</Words>
  <Application>Microsoft Office PowerPoint</Application>
  <PresentationFormat>Custom</PresentationFormat>
  <Paragraphs>416</Paragraphs>
  <Slides>89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89</vt:i4>
      </vt:variant>
    </vt:vector>
  </HeadingPairs>
  <TitlesOfParts>
    <vt:vector size="101" baseType="lpstr">
      <vt:lpstr>Montserrat</vt:lpstr>
      <vt:lpstr>Arimo</vt:lpstr>
      <vt:lpstr>Calibri Light</vt:lpstr>
      <vt:lpstr>Georgia</vt:lpstr>
      <vt:lpstr>Calibri</vt:lpstr>
      <vt:lpstr>Arial</vt:lpstr>
      <vt:lpstr>Aptos</vt:lpstr>
      <vt:lpstr>Montserrat SemiBold</vt:lpstr>
      <vt:lpstr>Daytona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Proyektor Advent</dc:title>
  <dc:creator>Andreas Jordan Paidotua</dc:creator>
  <cp:lastModifiedBy>Andreas Jordan Paidotua 2019</cp:lastModifiedBy>
  <cp:revision>6</cp:revision>
  <dcterms:created xsi:type="dcterms:W3CDTF">2006-08-16T00:00:00Z</dcterms:created>
  <dcterms:modified xsi:type="dcterms:W3CDTF">2024-11-28T11:24:54Z</dcterms:modified>
  <dc:identifier>DAGXqBpxtHE</dc:identifier>
</cp:coreProperties>
</file>