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92"/>
  </p:notesMasterIdLst>
  <p:sldIdLst>
    <p:sldId id="256" r:id="rId4"/>
    <p:sldId id="358" r:id="rId5"/>
    <p:sldId id="35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362" r:id="rId20"/>
    <p:sldId id="363" r:id="rId21"/>
    <p:sldId id="360" r:id="rId22"/>
    <p:sldId id="361" r:id="rId23"/>
    <p:sldId id="365" r:id="rId24"/>
    <p:sldId id="366" r:id="rId25"/>
    <p:sldId id="367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344" r:id="rId50"/>
    <p:sldId id="345" r:id="rId51"/>
    <p:sldId id="350" r:id="rId52"/>
    <p:sldId id="351" r:id="rId53"/>
    <p:sldId id="349" r:id="rId54"/>
    <p:sldId id="352" r:id="rId55"/>
    <p:sldId id="348" r:id="rId56"/>
    <p:sldId id="353" r:id="rId57"/>
    <p:sldId id="354" r:id="rId58"/>
    <p:sldId id="355" r:id="rId59"/>
    <p:sldId id="356" r:id="rId60"/>
    <p:sldId id="357" r:id="rId61"/>
    <p:sldId id="293" r:id="rId62"/>
    <p:sldId id="294" r:id="rId63"/>
    <p:sldId id="295" r:id="rId64"/>
    <p:sldId id="296" r:id="rId65"/>
    <p:sldId id="297" r:id="rId66"/>
    <p:sldId id="298" r:id="rId67"/>
    <p:sldId id="299" r:id="rId68"/>
    <p:sldId id="300" r:id="rId69"/>
    <p:sldId id="301" r:id="rId70"/>
    <p:sldId id="302" r:id="rId71"/>
    <p:sldId id="303" r:id="rId72"/>
    <p:sldId id="304" r:id="rId73"/>
    <p:sldId id="305" r:id="rId74"/>
    <p:sldId id="306" r:id="rId75"/>
    <p:sldId id="307" r:id="rId76"/>
    <p:sldId id="308" r:id="rId77"/>
    <p:sldId id="309" r:id="rId78"/>
    <p:sldId id="310" r:id="rId79"/>
    <p:sldId id="368" r:id="rId80"/>
    <p:sldId id="369" r:id="rId81"/>
    <p:sldId id="370" r:id="rId82"/>
    <p:sldId id="371" r:id="rId83"/>
    <p:sldId id="311" r:id="rId84"/>
    <p:sldId id="312" r:id="rId85"/>
    <p:sldId id="313" r:id="rId86"/>
    <p:sldId id="372" r:id="rId87"/>
    <p:sldId id="314" r:id="rId88"/>
    <p:sldId id="315" r:id="rId89"/>
    <p:sldId id="316" r:id="rId90"/>
    <p:sldId id="317" r:id="rId91"/>
  </p:sldIdLst>
  <p:sldSz cx="13716000" cy="10287000"/>
  <p:notesSz cx="6858000" cy="9144000"/>
  <p:embeddedFontLst>
    <p:embeddedFont>
      <p:font typeface="Arimo" panose="020B0604020202020204" pitchFamily="34" charset="0"/>
      <p:regular r:id="rId93"/>
      <p:bold r:id="rId94"/>
      <p:italic r:id="rId95"/>
      <p:boldItalic r:id="rId96"/>
    </p:embeddedFont>
    <p:embeddedFont>
      <p:font typeface="Daytona" panose="020B0604030500040204" pitchFamily="34" charset="0"/>
      <p:regular r:id="rId97"/>
      <p:bold r:id="rId98"/>
      <p:italic r:id="rId99"/>
      <p:boldItalic r:id="rId100"/>
    </p:embeddedFont>
    <p:embeddedFont>
      <p:font typeface="Georgia" panose="02040502050405020303" pitchFamily="18" charset="0"/>
      <p:regular r:id="rId101"/>
      <p:bold r:id="rId102"/>
      <p:italic r:id="rId103"/>
      <p:boldItalic r:id="rId104"/>
    </p:embeddedFont>
    <p:embeddedFont>
      <p:font typeface="Montserrat" panose="00000500000000000000" pitchFamily="2" charset="0"/>
      <p:regular r:id="rId105"/>
      <p:bold r:id="rId106"/>
      <p:italic r:id="rId107"/>
      <p:boldItalic r:id="rId108"/>
    </p:embeddedFont>
    <p:embeddedFont>
      <p:font typeface="Montserrat SemiBold" panose="00000700000000000000" pitchFamily="2" charset="0"/>
      <p:bold r:id="rId109"/>
      <p:boldItalic r:id="rId1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embuka" id="{292D0810-7024-439E-8F9D-1954CE26C672}">
          <p14:sldIdLst>
            <p14:sldId id="256"/>
          </p14:sldIdLst>
        </p14:section>
        <p14:section name="Panggilan Beribadah" id="{4B6C617D-FC7D-4CDE-8E5F-F0F5355E4B51}">
          <p14:sldIdLst>
            <p14:sldId id="358"/>
            <p14:sldId id="359"/>
          </p14:sldIdLst>
        </p14:section>
        <p14:section name="Nyanyian 1" id="{0C6C5442-CB10-4BB3-BB06-1AAF60777C7A}">
          <p14:sldIdLst>
            <p14:sldId id="257"/>
            <p14:sldId id="258"/>
            <p14:sldId id="259"/>
            <p14:sldId id="260"/>
            <p14:sldId id="261"/>
          </p14:sldIdLst>
        </p14:section>
        <p14:section name="Votum - Introitus - Doa" id="{1BD19112-1C1D-44D8-A887-926011C7C39D}">
          <p14:sldIdLst>
            <p14:sldId id="262"/>
            <p14:sldId id="263"/>
            <p14:sldId id="264"/>
          </p14:sldIdLst>
        </p14:section>
        <p14:section name="Nyanyian 2" id="{2F05F352-F1E3-4023-9502-723FBA7793C0}">
          <p14:sldIdLst>
            <p14:sldId id="265"/>
            <p14:sldId id="266"/>
            <p14:sldId id="267"/>
          </p14:sldIdLst>
        </p14:section>
        <p14:section name="Hukum Taurat" id="{E7F6A31A-6369-47F9-8ABD-1508BA03D35D}">
          <p14:sldIdLst>
            <p14:sldId id="268"/>
            <p14:sldId id="269"/>
          </p14:sldIdLst>
        </p14:section>
        <p14:section name="Nyanyian 3" id="{4B686FBE-DD36-4477-BC8F-A3D3D62A40F5}">
          <p14:sldIdLst>
            <p14:sldId id="362"/>
            <p14:sldId id="363"/>
          </p14:sldIdLst>
        </p14:section>
        <p14:section name="Refleksi Peringatan AIDS Sedunia" id="{EB674796-5921-4761-92E2-1618C39FC6B3}">
          <p14:sldIdLst>
            <p14:sldId id="360"/>
            <p14:sldId id="361"/>
            <p14:sldId id="365"/>
            <p14:sldId id="366"/>
            <p14:sldId id="367"/>
          </p14:sldIdLst>
        </p14:section>
        <p14:section name="Nyanyian 4" id="{A66A8F25-D071-48A1-A7B4-5D5EBDFF3346}">
          <p14:sldIdLst>
            <p14:sldId id="270"/>
            <p14:sldId id="271"/>
            <p14:sldId id="272"/>
          </p14:sldIdLst>
        </p14:section>
        <p14:section name="Pengakuan Dosa" id="{CF14EBF5-2B52-4054-B8DA-79C3B745E085}">
          <p14:sldIdLst>
            <p14:sldId id="273"/>
          </p14:sldIdLst>
        </p14:section>
        <p14:section name="Nyanyian 5" id="{6179ADA5-EDB8-4F2E-9F5C-F83E0541F3A7}">
          <p14:sldIdLst>
            <p14:sldId id="274"/>
            <p14:sldId id="275"/>
            <p14:sldId id="276"/>
          </p14:sldIdLst>
        </p14:section>
        <p14:section name="Epistel" id="{04AD075E-53C0-45C1-B0F4-678E6D74DBCC}">
          <p14:sldIdLst>
            <p14:sldId id="277"/>
            <p14:sldId id="278"/>
            <p14:sldId id="279"/>
            <p14:sldId id="280"/>
            <p14:sldId id="281"/>
          </p14:sldIdLst>
        </p14:section>
        <p14:section name="Nyanyian 6" id="{1C33B3D0-6735-4302-A695-19F801EE60E7}">
          <p14:sldIdLst>
            <p14:sldId id="282"/>
            <p14:sldId id="283"/>
            <p14:sldId id="284"/>
          </p14:sldIdLst>
        </p14:section>
        <p14:section name="Pengakuan Iman" id="{C59F9CB8-581B-4130-8AA5-5C0DD2760A21}">
          <p14:sldIdLst>
            <p14:sldId id="285"/>
            <p14:sldId id="286"/>
            <p14:sldId id="287"/>
            <p14:sldId id="288"/>
            <p14:sldId id="289"/>
            <p14:sldId id="290"/>
          </p14:sldIdLst>
        </p14:section>
        <p14:section name="Koor" id="{48BD0877-F52F-42C3-87D0-94BCAE579D65}">
          <p14:sldIdLst>
            <p14:sldId id="291"/>
          </p14:sldIdLst>
        </p14:section>
        <p14:section name="Warta Jemaat" id="{A56FB5EB-833B-47AC-9ECE-87A308F281C1}">
          <p14:sldIdLst>
            <p14:sldId id="292"/>
            <p14:sldId id="344"/>
            <p14:sldId id="345"/>
            <p14:sldId id="350"/>
            <p14:sldId id="351"/>
            <p14:sldId id="349"/>
            <p14:sldId id="352"/>
            <p14:sldId id="348"/>
            <p14:sldId id="353"/>
            <p14:sldId id="354"/>
            <p14:sldId id="355"/>
            <p14:sldId id="356"/>
            <p14:sldId id="357"/>
          </p14:sldIdLst>
        </p14:section>
        <p14:section name="Koor" id="{A811E90F-419F-4BFA-9FD3-32AEE2BC87C7}">
          <p14:sldIdLst>
            <p14:sldId id="293"/>
          </p14:sldIdLst>
        </p14:section>
        <p14:section name="Nyanyian 7" id="{25F67D96-7038-4AC9-8281-4F06DFCF3C71}">
          <p14:sldIdLst>
            <p14:sldId id="294"/>
            <p14:sldId id="295"/>
            <p14:sldId id="296"/>
            <p14:sldId id="297"/>
            <p14:sldId id="298"/>
            <p14:sldId id="299"/>
            <p14:sldId id="300"/>
          </p14:sldIdLst>
        </p14:section>
        <p14:section name="Khotbah" id="{7707CC0F-914F-407B-9710-143841F0489E}">
          <p14:sldIdLst>
            <p14:sldId id="301"/>
            <p14:sldId id="302"/>
            <p14:sldId id="303"/>
          </p14:sldIdLst>
        </p14:section>
        <p14:section name="Nyanyian 8" id="{9DD16275-2A81-46E7-B4D4-D5332A8D4668}">
          <p14:sldIdLst>
            <p14:sldId id="304"/>
            <p14:sldId id="305"/>
            <p14:sldId id="306"/>
            <p14:sldId id="307"/>
            <p14:sldId id="308"/>
            <p14:sldId id="309"/>
            <p14:sldId id="310"/>
          </p14:sldIdLst>
        </p14:section>
        <p14:section name="Pengutusan &amp; Doa Penutup" id="{79A3A53D-16CC-405C-9504-1AB84BC24782}">
          <p14:sldIdLst>
            <p14:sldId id="368"/>
            <p14:sldId id="369"/>
            <p14:sldId id="370"/>
            <p14:sldId id="371"/>
            <p14:sldId id="311"/>
            <p14:sldId id="312"/>
            <p14:sldId id="313"/>
            <p14:sldId id="372"/>
            <p14:sldId id="314"/>
            <p14:sldId id="315"/>
            <p14:sldId id="316"/>
          </p14:sldIdLst>
        </p14:section>
        <p14:section name="Slide Penutup" id="{A0882121-4083-4AE2-81B6-7A0FC4EF1EED}">
          <p14:sldIdLst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73C4D-1998-4B23-8ADA-4A93DECB2344}" v="27" dt="2024-11-28T11:11:21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17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viewProps" Target="viewProps.xml"/><Relationship Id="rId16" Type="http://schemas.openxmlformats.org/officeDocument/2006/relationships/slide" Target="slides/slide13.xml"/><Relationship Id="rId107" Type="http://schemas.openxmlformats.org/officeDocument/2006/relationships/font" Target="fonts/font15.fntdata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font" Target="fonts/font10.fntdata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font" Target="fonts/font3.fntdata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theme" Target="theme/theme1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font" Target="fonts/font11.fntdata"/><Relationship Id="rId108" Type="http://schemas.openxmlformats.org/officeDocument/2006/relationships/font" Target="fonts/font16.fntdata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font" Target="fonts/font14.fntdata"/><Relationship Id="rId114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font" Target="fonts/font17.fntdata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font" Target="fonts/font5.fntdata"/><Relationship Id="rId104" Type="http://schemas.openxmlformats.org/officeDocument/2006/relationships/font" Target="fonts/font12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font" Target="fonts/font18.fntdata"/><Relationship Id="rId115" Type="http://schemas.microsoft.com/office/2016/11/relationships/changesInfo" Target="changesInfos/changesInfo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font" Target="fonts/font8.fntdata"/><Relationship Id="rId105" Type="http://schemas.openxmlformats.org/officeDocument/2006/relationships/font" Target="fonts/font1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microsoft.com/office/2015/10/relationships/revisionInfo" Target="revisionInfo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Jordan Paidotua 2019" userId="e695725c-9f11-41e6-b103-83440ece557b" providerId="ADAL" clId="{47973C4D-1998-4B23-8ADA-4A93DECB2344}"/>
    <pc:docChg chg="undo custSel addSld delSld modSld addSection modSection">
      <pc:chgData name="Andreas Jordan Paidotua 2019" userId="e695725c-9f11-41e6-b103-83440ece557b" providerId="ADAL" clId="{47973C4D-1998-4B23-8ADA-4A93DECB2344}" dt="2024-11-28T11:25:14.947" v="272" actId="20577"/>
      <pc:docMkLst>
        <pc:docMk/>
      </pc:docMkLst>
      <pc:sldChg chg="add del">
        <pc:chgData name="Andreas Jordan Paidotua 2019" userId="e695725c-9f11-41e6-b103-83440ece557b" providerId="ADAL" clId="{47973C4D-1998-4B23-8ADA-4A93DECB2344}" dt="2024-11-28T11:09:22.899" v="199" actId="47"/>
        <pc:sldMkLst>
          <pc:docMk/>
          <pc:sldMk cId="0" sldId="280"/>
        </pc:sldMkLst>
      </pc:sldChg>
      <pc:sldChg chg="modSp mod">
        <pc:chgData name="Andreas Jordan Paidotua 2019" userId="e695725c-9f11-41e6-b103-83440ece557b" providerId="ADAL" clId="{47973C4D-1998-4B23-8ADA-4A93DECB2344}" dt="2024-11-28T11:11:35.297" v="271" actId="20577"/>
        <pc:sldMkLst>
          <pc:docMk/>
          <pc:sldMk cId="0" sldId="313"/>
        </pc:sldMkLst>
        <pc:spChg chg="mod">
          <ac:chgData name="Andreas Jordan Paidotua 2019" userId="e695725c-9f11-41e6-b103-83440ece557b" providerId="ADAL" clId="{47973C4D-1998-4B23-8ADA-4A93DECB2344}" dt="2024-11-28T11:11:35.297" v="271" actId="20577"/>
          <ac:spMkLst>
            <pc:docMk/>
            <pc:sldMk cId="0" sldId="313"/>
            <ac:spMk id="10" creationId="{00000000-0000-0000-0000-000000000000}"/>
          </ac:spMkLst>
        </pc:spChg>
      </pc:sldChg>
      <pc:sldChg chg="add del">
        <pc:chgData name="Andreas Jordan Paidotua 2019" userId="e695725c-9f11-41e6-b103-83440ece557b" providerId="ADAL" clId="{47973C4D-1998-4B23-8ADA-4A93DECB2344}" dt="2024-11-28T11:05:47.535" v="5" actId="47"/>
        <pc:sldMkLst>
          <pc:docMk/>
          <pc:sldMk cId="501911433" sldId="358"/>
        </pc:sldMkLst>
      </pc:sldChg>
      <pc:sldChg chg="add del">
        <pc:chgData name="Andreas Jordan Paidotua 2019" userId="e695725c-9f11-41e6-b103-83440ece557b" providerId="ADAL" clId="{47973C4D-1998-4B23-8ADA-4A93DECB2344}" dt="2024-11-28T11:05:45.671" v="3"/>
        <pc:sldMkLst>
          <pc:docMk/>
          <pc:sldMk cId="1356957335" sldId="358"/>
        </pc:sldMkLst>
      </pc:sldChg>
      <pc:sldChg chg="add del setBg">
        <pc:chgData name="Andreas Jordan Paidotua 2019" userId="e695725c-9f11-41e6-b103-83440ece557b" providerId="ADAL" clId="{47973C4D-1998-4B23-8ADA-4A93DECB2344}" dt="2024-11-28T11:05:57.500" v="7"/>
        <pc:sldMkLst>
          <pc:docMk/>
          <pc:sldMk cId="2107001220" sldId="358"/>
        </pc:sldMkLst>
      </pc:sldChg>
      <pc:sldChg chg="modSp add mod">
        <pc:chgData name="Andreas Jordan Paidotua 2019" userId="e695725c-9f11-41e6-b103-83440ece557b" providerId="ADAL" clId="{47973C4D-1998-4B23-8ADA-4A93DECB2344}" dt="2024-11-28T11:06:39.796" v="79" actId="1076"/>
        <pc:sldMkLst>
          <pc:docMk/>
          <pc:sldMk cId="3417823565" sldId="358"/>
        </pc:sldMkLst>
        <pc:spChg chg="mod">
          <ac:chgData name="Andreas Jordan Paidotua 2019" userId="e695725c-9f11-41e6-b103-83440ece557b" providerId="ADAL" clId="{47973C4D-1998-4B23-8ADA-4A93DECB2344}" dt="2024-11-28T11:06:06.634" v="27" actId="20577"/>
          <ac:spMkLst>
            <pc:docMk/>
            <pc:sldMk cId="3417823565" sldId="358"/>
            <ac:spMk id="21" creationId="{F5DC636C-5162-D381-3381-E841DAE6400E}"/>
          </ac:spMkLst>
        </pc:spChg>
        <pc:spChg chg="mod">
          <ac:chgData name="Andreas Jordan Paidotua 2019" userId="e695725c-9f11-41e6-b103-83440ece557b" providerId="ADAL" clId="{47973C4D-1998-4B23-8ADA-4A93DECB2344}" dt="2024-11-28T11:06:39.796" v="79" actId="1076"/>
          <ac:spMkLst>
            <pc:docMk/>
            <pc:sldMk cId="3417823565" sldId="358"/>
            <ac:spMk id="22" creationId="{2D3F2C2E-C90E-9AFE-0AC0-54CC0E2B6980}"/>
          </ac:spMkLst>
        </pc:spChg>
        <pc:spChg chg="mod">
          <ac:chgData name="Andreas Jordan Paidotua 2019" userId="e695725c-9f11-41e6-b103-83440ece557b" providerId="ADAL" clId="{47973C4D-1998-4B23-8ADA-4A93DECB2344}" dt="2024-11-28T11:06:11.543" v="28" actId="20577"/>
          <ac:spMkLst>
            <pc:docMk/>
            <pc:sldMk cId="3417823565" sldId="358"/>
            <ac:spMk id="24" creationId="{8395C825-A5F3-0C61-7E36-453773F775DA}"/>
          </ac:spMkLst>
        </pc:spChg>
      </pc:sldChg>
      <pc:sldChg chg="addSp delSp modSp add mod">
        <pc:chgData name="Andreas Jordan Paidotua 2019" userId="e695725c-9f11-41e6-b103-83440ece557b" providerId="ADAL" clId="{47973C4D-1998-4B23-8ADA-4A93DECB2344}" dt="2024-11-28T11:06:52.261" v="101" actId="20577"/>
        <pc:sldMkLst>
          <pc:docMk/>
          <pc:sldMk cId="770571702" sldId="359"/>
        </pc:sldMkLst>
        <pc:spChg chg="mod">
          <ac:chgData name="Andreas Jordan Paidotua 2019" userId="e695725c-9f11-41e6-b103-83440ece557b" providerId="ADAL" clId="{47973C4D-1998-4B23-8ADA-4A93DECB2344}" dt="2024-11-28T11:06:49.990" v="100" actId="20577"/>
          <ac:spMkLst>
            <pc:docMk/>
            <pc:sldMk cId="770571702" sldId="359"/>
            <ac:spMk id="21" creationId="{505832BE-C132-4E25-943B-1CD381B95E4C}"/>
          </ac:spMkLst>
        </pc:spChg>
        <pc:spChg chg="del">
          <ac:chgData name="Andreas Jordan Paidotua 2019" userId="e695725c-9f11-41e6-b103-83440ece557b" providerId="ADAL" clId="{47973C4D-1998-4B23-8ADA-4A93DECB2344}" dt="2024-11-28T11:06:45.712" v="80" actId="478"/>
          <ac:spMkLst>
            <pc:docMk/>
            <pc:sldMk cId="770571702" sldId="359"/>
            <ac:spMk id="22" creationId="{5EAF2354-7449-C19C-DD5B-FC74B239F612}"/>
          </ac:spMkLst>
        </pc:spChg>
        <pc:spChg chg="mod">
          <ac:chgData name="Andreas Jordan Paidotua 2019" userId="e695725c-9f11-41e6-b103-83440ece557b" providerId="ADAL" clId="{47973C4D-1998-4B23-8ADA-4A93DECB2344}" dt="2024-11-28T11:06:52.261" v="101" actId="20577"/>
          <ac:spMkLst>
            <pc:docMk/>
            <pc:sldMk cId="770571702" sldId="359"/>
            <ac:spMk id="24" creationId="{E695796E-4EDA-9A0A-9187-02A4969D801C}"/>
          </ac:spMkLst>
        </pc:spChg>
        <pc:spChg chg="add mod">
          <ac:chgData name="Andreas Jordan Paidotua 2019" userId="e695725c-9f11-41e6-b103-83440ece557b" providerId="ADAL" clId="{47973C4D-1998-4B23-8ADA-4A93DECB2344}" dt="2024-11-28T11:06:45.846" v="81"/>
          <ac:spMkLst>
            <pc:docMk/>
            <pc:sldMk cId="770571702" sldId="359"/>
            <ac:spMk id="26" creationId="{47BD28D0-6CFF-6D57-7396-BC38CA024504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05:57.500" v="7"/>
        <pc:sldMkLst>
          <pc:docMk/>
          <pc:sldMk cId="2448419241" sldId="359"/>
        </pc:sldMkLst>
      </pc:sldChg>
      <pc:sldChg chg="modSp add mod">
        <pc:chgData name="Andreas Jordan Paidotua 2019" userId="e695725c-9f11-41e6-b103-83440ece557b" providerId="ADAL" clId="{47973C4D-1998-4B23-8ADA-4A93DECB2344}" dt="2024-11-28T11:08:00.982" v="153" actId="1076"/>
        <pc:sldMkLst>
          <pc:docMk/>
          <pc:sldMk cId="2145199862" sldId="360"/>
        </pc:sldMkLst>
        <pc:spChg chg="mod">
          <ac:chgData name="Andreas Jordan Paidotua 2019" userId="e695725c-9f11-41e6-b103-83440ece557b" providerId="ADAL" clId="{47973C4D-1998-4B23-8ADA-4A93DECB2344}" dt="2024-11-28T11:07:52.159" v="144" actId="20577"/>
          <ac:spMkLst>
            <pc:docMk/>
            <pc:sldMk cId="2145199862" sldId="360"/>
            <ac:spMk id="21" creationId="{22B3A7B1-4125-A787-6EB8-7DC838795268}"/>
          </ac:spMkLst>
        </pc:spChg>
        <pc:spChg chg="mod">
          <ac:chgData name="Andreas Jordan Paidotua 2019" userId="e695725c-9f11-41e6-b103-83440ece557b" providerId="ADAL" clId="{47973C4D-1998-4B23-8ADA-4A93DECB2344}" dt="2024-11-28T11:08:00.982" v="153" actId="1076"/>
          <ac:spMkLst>
            <pc:docMk/>
            <pc:sldMk cId="2145199862" sldId="360"/>
            <ac:spMk id="22" creationId="{7BB22A5D-F9F9-C36D-B422-22793B466E03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07:25.161" v="103"/>
        <pc:sldMkLst>
          <pc:docMk/>
          <pc:sldMk cId="2311350088" sldId="360"/>
        </pc:sldMkLst>
      </pc:sldChg>
      <pc:sldChg chg="addSp delSp modSp add mod">
        <pc:chgData name="Andreas Jordan Paidotua 2019" userId="e695725c-9f11-41e6-b103-83440ece557b" providerId="ADAL" clId="{47973C4D-1998-4B23-8ADA-4A93DECB2344}" dt="2024-11-28T11:08:12.201" v="185" actId="20577"/>
        <pc:sldMkLst>
          <pc:docMk/>
          <pc:sldMk cId="468512418" sldId="361"/>
        </pc:sldMkLst>
        <pc:spChg chg="mod">
          <ac:chgData name="Andreas Jordan Paidotua 2019" userId="e695725c-9f11-41e6-b103-83440ece557b" providerId="ADAL" clId="{47973C4D-1998-4B23-8ADA-4A93DECB2344}" dt="2024-11-28T11:08:12.201" v="185" actId="20577"/>
          <ac:spMkLst>
            <pc:docMk/>
            <pc:sldMk cId="468512418" sldId="361"/>
            <ac:spMk id="21" creationId="{F48FC746-FE0D-4873-6859-789C38E2175C}"/>
          </ac:spMkLst>
        </pc:spChg>
        <pc:spChg chg="add mod">
          <ac:chgData name="Andreas Jordan Paidotua 2019" userId="e695725c-9f11-41e6-b103-83440ece557b" providerId="ADAL" clId="{47973C4D-1998-4B23-8ADA-4A93DECB2344}" dt="2024-11-28T11:08:05.990" v="155"/>
          <ac:spMkLst>
            <pc:docMk/>
            <pc:sldMk cId="468512418" sldId="361"/>
            <ac:spMk id="22" creationId="{61C35131-23A7-7142-E80E-FD85AFFEFB08}"/>
          </ac:spMkLst>
        </pc:spChg>
        <pc:spChg chg="del">
          <ac:chgData name="Andreas Jordan Paidotua 2019" userId="e695725c-9f11-41e6-b103-83440ece557b" providerId="ADAL" clId="{47973C4D-1998-4B23-8ADA-4A93DECB2344}" dt="2024-11-28T11:08:05.859" v="154" actId="478"/>
          <ac:spMkLst>
            <pc:docMk/>
            <pc:sldMk cId="468512418" sldId="361"/>
            <ac:spMk id="26" creationId="{3CB5205D-6084-93F6-B886-A31FC91915A1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07:25.161" v="103"/>
        <pc:sldMkLst>
          <pc:docMk/>
          <pc:sldMk cId="4035838570" sldId="361"/>
        </pc:sldMkLst>
      </pc:sldChg>
      <pc:sldChg chg="add del setBg">
        <pc:chgData name="Andreas Jordan Paidotua 2019" userId="e695725c-9f11-41e6-b103-83440ece557b" providerId="ADAL" clId="{47973C4D-1998-4B23-8ADA-4A93DECB2344}" dt="2024-11-28T11:08:35.888" v="187"/>
        <pc:sldMkLst>
          <pc:docMk/>
          <pc:sldMk cId="2984461915" sldId="362"/>
        </pc:sldMkLst>
      </pc:sldChg>
      <pc:sldChg chg="add">
        <pc:chgData name="Andreas Jordan Paidotua 2019" userId="e695725c-9f11-41e6-b103-83440ece557b" providerId="ADAL" clId="{47973C4D-1998-4B23-8ADA-4A93DECB2344}" dt="2024-11-28T11:08:35.912" v="188"/>
        <pc:sldMkLst>
          <pc:docMk/>
          <pc:sldMk cId="3377494745" sldId="362"/>
        </pc:sldMkLst>
      </pc:sldChg>
      <pc:sldChg chg="add">
        <pc:chgData name="Andreas Jordan Paidotua 2019" userId="e695725c-9f11-41e6-b103-83440ece557b" providerId="ADAL" clId="{47973C4D-1998-4B23-8ADA-4A93DECB2344}" dt="2024-11-28T11:08:35.912" v="188"/>
        <pc:sldMkLst>
          <pc:docMk/>
          <pc:sldMk cId="1777740315" sldId="363"/>
        </pc:sldMkLst>
      </pc:sldChg>
      <pc:sldChg chg="add del setBg">
        <pc:chgData name="Andreas Jordan Paidotua 2019" userId="e695725c-9f11-41e6-b103-83440ece557b" providerId="ADAL" clId="{47973C4D-1998-4B23-8ADA-4A93DECB2344}" dt="2024-11-28T11:08:35.888" v="187"/>
        <pc:sldMkLst>
          <pc:docMk/>
          <pc:sldMk cId="2689773745" sldId="363"/>
        </pc:sldMkLst>
      </pc:sldChg>
      <pc:sldChg chg="add del setBg">
        <pc:chgData name="Andreas Jordan Paidotua 2019" userId="e695725c-9f11-41e6-b103-83440ece557b" providerId="ADAL" clId="{47973C4D-1998-4B23-8ADA-4A93DECB2344}" dt="2024-11-28T11:08:35.888" v="187"/>
        <pc:sldMkLst>
          <pc:docMk/>
          <pc:sldMk cId="3112940080" sldId="364"/>
        </pc:sldMkLst>
      </pc:sldChg>
      <pc:sldChg chg="add del">
        <pc:chgData name="Andreas Jordan Paidotua 2019" userId="e695725c-9f11-41e6-b103-83440ece557b" providerId="ADAL" clId="{47973C4D-1998-4B23-8ADA-4A93DECB2344}" dt="2024-11-28T11:11:13.606" v="247" actId="47"/>
        <pc:sldMkLst>
          <pc:docMk/>
          <pc:sldMk cId="3919285142" sldId="364"/>
        </pc:sldMkLst>
      </pc:sldChg>
      <pc:sldChg chg="add del setBg">
        <pc:chgData name="Andreas Jordan Paidotua 2019" userId="e695725c-9f11-41e6-b103-83440ece557b" providerId="ADAL" clId="{47973C4D-1998-4B23-8ADA-4A93DECB2344}" dt="2024-11-28T11:08:46.455" v="191"/>
        <pc:sldMkLst>
          <pc:docMk/>
          <pc:sldMk cId="639819622" sldId="365"/>
        </pc:sldMkLst>
      </pc:sldChg>
      <pc:sldChg chg="add modTransition">
        <pc:chgData name="Andreas Jordan Paidotua 2019" userId="e695725c-9f11-41e6-b103-83440ece557b" providerId="ADAL" clId="{47973C4D-1998-4B23-8ADA-4A93DECB2344}" dt="2024-11-28T11:08:48.862" v="193"/>
        <pc:sldMkLst>
          <pc:docMk/>
          <pc:sldMk cId="1836147811" sldId="365"/>
        </pc:sldMkLst>
      </pc:sldChg>
      <pc:sldChg chg="add">
        <pc:chgData name="Andreas Jordan Paidotua 2019" userId="e695725c-9f11-41e6-b103-83440ece557b" providerId="ADAL" clId="{47973C4D-1998-4B23-8ADA-4A93DECB2344}" dt="2024-11-28T11:08:46.472" v="192"/>
        <pc:sldMkLst>
          <pc:docMk/>
          <pc:sldMk cId="813564733" sldId="366"/>
        </pc:sldMkLst>
      </pc:sldChg>
      <pc:sldChg chg="add del setBg">
        <pc:chgData name="Andreas Jordan Paidotua 2019" userId="e695725c-9f11-41e6-b103-83440ece557b" providerId="ADAL" clId="{47973C4D-1998-4B23-8ADA-4A93DECB2344}" dt="2024-11-28T11:08:46.455" v="191"/>
        <pc:sldMkLst>
          <pc:docMk/>
          <pc:sldMk cId="3277545019" sldId="366"/>
        </pc:sldMkLst>
      </pc:sldChg>
      <pc:sldChg chg="add">
        <pc:chgData name="Andreas Jordan Paidotua 2019" userId="e695725c-9f11-41e6-b103-83440ece557b" providerId="ADAL" clId="{47973C4D-1998-4B23-8ADA-4A93DECB2344}" dt="2024-11-28T11:08:57.149" v="196"/>
        <pc:sldMkLst>
          <pc:docMk/>
          <pc:sldMk cId="838997123" sldId="367"/>
        </pc:sldMkLst>
      </pc:sldChg>
      <pc:sldChg chg="add del setBg">
        <pc:chgData name="Andreas Jordan Paidotua 2019" userId="e695725c-9f11-41e6-b103-83440ece557b" providerId="ADAL" clId="{47973C4D-1998-4B23-8ADA-4A93DECB2344}" dt="2024-11-28T11:08:57.135" v="195"/>
        <pc:sldMkLst>
          <pc:docMk/>
          <pc:sldMk cId="2607182875" sldId="367"/>
        </pc:sldMkLst>
      </pc:sldChg>
      <pc:sldChg chg="modSp add mod">
        <pc:chgData name="Andreas Jordan Paidotua 2019" userId="e695725c-9f11-41e6-b103-83440ece557b" providerId="ADAL" clId="{47973C4D-1998-4B23-8ADA-4A93DECB2344}" dt="2024-11-28T11:10:53.462" v="230" actId="20577"/>
        <pc:sldMkLst>
          <pc:docMk/>
          <pc:sldMk cId="516115199" sldId="368"/>
        </pc:sldMkLst>
        <pc:spChg chg="mod">
          <ac:chgData name="Andreas Jordan Paidotua 2019" userId="e695725c-9f11-41e6-b103-83440ece557b" providerId="ADAL" clId="{47973C4D-1998-4B23-8ADA-4A93DECB2344}" dt="2024-11-28T11:10:44.015" v="215" actId="20577"/>
          <ac:spMkLst>
            <pc:docMk/>
            <pc:sldMk cId="516115199" sldId="368"/>
            <ac:spMk id="21" creationId="{308DA649-08D9-01A3-CBDA-D2F36D8DC61F}"/>
          </ac:spMkLst>
        </pc:spChg>
        <pc:spChg chg="mod">
          <ac:chgData name="Andreas Jordan Paidotua 2019" userId="e695725c-9f11-41e6-b103-83440ece557b" providerId="ADAL" clId="{47973C4D-1998-4B23-8ADA-4A93DECB2344}" dt="2024-11-28T11:10:47.217" v="222" actId="20577"/>
          <ac:spMkLst>
            <pc:docMk/>
            <pc:sldMk cId="516115199" sldId="368"/>
            <ac:spMk id="22" creationId="{FD4629F3-470E-119A-F847-75417029ACF4}"/>
          </ac:spMkLst>
        </pc:spChg>
        <pc:spChg chg="mod">
          <ac:chgData name="Andreas Jordan Paidotua 2019" userId="e695725c-9f11-41e6-b103-83440ece557b" providerId="ADAL" clId="{47973C4D-1998-4B23-8ADA-4A93DECB2344}" dt="2024-11-28T11:10:49.345" v="223" actId="20577"/>
          <ac:spMkLst>
            <pc:docMk/>
            <pc:sldMk cId="516115199" sldId="368"/>
            <ac:spMk id="24" creationId="{35057DDD-B809-4E9F-43DE-4685895F8AC4}"/>
          </ac:spMkLst>
        </pc:spChg>
        <pc:spChg chg="mod">
          <ac:chgData name="Andreas Jordan Paidotua 2019" userId="e695725c-9f11-41e6-b103-83440ece557b" providerId="ADAL" clId="{47973C4D-1998-4B23-8ADA-4A93DECB2344}" dt="2024-11-28T11:10:53.462" v="230" actId="20577"/>
          <ac:spMkLst>
            <pc:docMk/>
            <pc:sldMk cId="516115199" sldId="368"/>
            <ac:spMk id="25" creationId="{86FCCBF2-8D52-47FE-8DA7-243899AF1C73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10:28.953" v="205"/>
        <pc:sldMkLst>
          <pc:docMk/>
          <pc:sldMk cId="1895480013" sldId="368"/>
        </pc:sldMkLst>
      </pc:sldChg>
      <pc:sldChg chg="add del setBg">
        <pc:chgData name="Andreas Jordan Paidotua 2019" userId="e695725c-9f11-41e6-b103-83440ece557b" providerId="ADAL" clId="{47973C4D-1998-4B23-8ADA-4A93DECB2344}" dt="2024-11-28T11:10:28.953" v="205"/>
        <pc:sldMkLst>
          <pc:docMk/>
          <pc:sldMk cId="2074794618" sldId="369"/>
        </pc:sldMkLst>
      </pc:sldChg>
      <pc:sldChg chg="modSp add mod">
        <pc:chgData name="Andreas Jordan Paidotua 2019" userId="e695725c-9f11-41e6-b103-83440ece557b" providerId="ADAL" clId="{47973C4D-1998-4B23-8ADA-4A93DECB2344}" dt="2024-11-28T11:25:14.947" v="272" actId="20577"/>
        <pc:sldMkLst>
          <pc:docMk/>
          <pc:sldMk cId="2755919470" sldId="369"/>
        </pc:sldMkLst>
        <pc:spChg chg="mod">
          <ac:chgData name="Andreas Jordan Paidotua 2019" userId="e695725c-9f11-41e6-b103-83440ece557b" providerId="ADAL" clId="{47973C4D-1998-4B23-8ADA-4A93DECB2344}" dt="2024-11-28T11:10:58.343" v="243" actId="20577"/>
          <ac:spMkLst>
            <pc:docMk/>
            <pc:sldMk cId="2755919470" sldId="369"/>
            <ac:spMk id="21" creationId="{672DE695-CC62-9CD5-40E5-57862C8E23F4}"/>
          </ac:spMkLst>
        </pc:spChg>
        <pc:spChg chg="mod">
          <ac:chgData name="Andreas Jordan Paidotua 2019" userId="e695725c-9f11-41e6-b103-83440ece557b" providerId="ADAL" clId="{47973C4D-1998-4B23-8ADA-4A93DECB2344}" dt="2024-11-28T11:11:02.987" v="246"/>
          <ac:spMkLst>
            <pc:docMk/>
            <pc:sldMk cId="2755919470" sldId="369"/>
            <ac:spMk id="22" creationId="{ACDA3568-1743-C0C9-4333-1BC30A7FA91A}"/>
          </ac:spMkLst>
        </pc:spChg>
        <pc:spChg chg="mod">
          <ac:chgData name="Andreas Jordan Paidotua 2019" userId="e695725c-9f11-41e6-b103-83440ece557b" providerId="ADAL" clId="{47973C4D-1998-4B23-8ADA-4A93DECB2344}" dt="2024-11-28T11:25:14.947" v="272" actId="20577"/>
          <ac:spMkLst>
            <pc:docMk/>
            <pc:sldMk cId="2755919470" sldId="369"/>
            <ac:spMk id="24" creationId="{1F0C6134-0244-432E-6254-23FC41A0E23E}"/>
          </ac:spMkLst>
        </pc:spChg>
      </pc:sldChg>
      <pc:sldChg chg="add del setBg">
        <pc:chgData name="Andreas Jordan Paidotua 2019" userId="e695725c-9f11-41e6-b103-83440ece557b" providerId="ADAL" clId="{47973C4D-1998-4B23-8ADA-4A93DECB2344}" dt="2024-11-28T11:11:21.861" v="249"/>
        <pc:sldMkLst>
          <pc:docMk/>
          <pc:sldMk cId="955722977" sldId="370"/>
        </pc:sldMkLst>
      </pc:sldChg>
      <pc:sldChg chg="add">
        <pc:chgData name="Andreas Jordan Paidotua 2019" userId="e695725c-9f11-41e6-b103-83440ece557b" providerId="ADAL" clId="{47973C4D-1998-4B23-8ADA-4A93DECB2344}" dt="2024-11-28T11:11:21.876" v="250"/>
        <pc:sldMkLst>
          <pc:docMk/>
          <pc:sldMk cId="3254562995" sldId="370"/>
        </pc:sldMkLst>
      </pc:sldChg>
      <pc:sldChg chg="add del setBg">
        <pc:chgData name="Andreas Jordan Paidotua 2019" userId="e695725c-9f11-41e6-b103-83440ece557b" providerId="ADAL" clId="{47973C4D-1998-4B23-8ADA-4A93DECB2344}" dt="2024-11-28T11:11:21.861" v="249"/>
        <pc:sldMkLst>
          <pc:docMk/>
          <pc:sldMk cId="2529609220" sldId="371"/>
        </pc:sldMkLst>
      </pc:sldChg>
      <pc:sldChg chg="add">
        <pc:chgData name="Andreas Jordan Paidotua 2019" userId="e695725c-9f11-41e6-b103-83440ece557b" providerId="ADAL" clId="{47973C4D-1998-4B23-8ADA-4A93DECB2344}" dt="2024-11-28T11:11:21.876" v="250"/>
        <pc:sldMkLst>
          <pc:docMk/>
          <pc:sldMk cId="2614532303" sldId="371"/>
        </pc:sldMkLst>
      </pc:sldChg>
      <pc:sldChg chg="add">
        <pc:chgData name="Andreas Jordan Paidotua 2019" userId="e695725c-9f11-41e6-b103-83440ece557b" providerId="ADAL" clId="{47973C4D-1998-4B23-8ADA-4A93DECB2344}" dt="2024-11-28T11:11:28.223" v="251" actId="2890"/>
        <pc:sldMkLst>
          <pc:docMk/>
          <pc:sldMk cId="191484701" sldId="3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DB758-3464-4153-8569-D79A8173CC67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FD9B9-23DE-4081-9A1A-2917DBB0C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935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2FD9B9-23DE-4081-9A1A-2917DBB0C248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516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058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735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797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855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6796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299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41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445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08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649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613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78413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37284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8279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903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606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33303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3351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587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2307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84579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436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28-Nov-24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8436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28/11/2024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4669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4276540" y="4436829"/>
            <a:ext cx="4926742" cy="4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10"/>
              </a:lnSpc>
              <a:spcBef>
                <a:spcPct val="0"/>
              </a:spcBef>
            </a:pPr>
            <a:r>
              <a:rPr lang="en-US" sz="3028" b="1" spc="16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IBADAH MINGGU PAGI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2879" y="7861905"/>
            <a:ext cx="491024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397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MINGGU ADVENT KE-??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2718" y="7471494"/>
            <a:ext cx="4690563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172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MINGGU, DD MMM YYY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76800" y="2205995"/>
            <a:ext cx="3962400" cy="332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SELAMAT DATANG DI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44444" y="4859040"/>
            <a:ext cx="6390933" cy="74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4"/>
              </a:lnSpc>
              <a:spcBef>
                <a:spcPct val="0"/>
              </a:spcBef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HKBP JATINEGARA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AD399B-5C9A-C8F0-1969-A2FFEF2CD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803DC4C-4D29-0C39-D54E-9C04957FCA37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4F930E7-D356-9068-6475-0584778148AB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F62D008-3FBF-18D2-ACD7-0B69A571A179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CB96152-9C60-3A20-18DF-A6AB196F1188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C431B74-12C3-F902-E3CE-AD8E7C310211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A675EF9-5DFF-1E18-F7E6-D30E6AC4F575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EBB1478-82D1-82C7-7A5C-9748FB11A89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651D079-ED15-6C07-9399-4ECEB05031BC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AB01BA45-96D1-F082-188A-AAEA1E033105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225F7EA-219B-EB80-4983-74B88011A301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F2A64C2-4FBA-08FA-EBF6-78EA2E2131DF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9E78344-EAD5-DA09-989E-005FEA77BCE6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18365ED-D0FF-8A6F-06DC-E4062A0A3827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BFB4777-5E73-FA9E-8965-941449CA4DD7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43815EEB-7639-4520-0676-A16F6F192EF9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13D13D06-F259-A0D5-25B2-993BDF4CA670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40B27D65-8F77-0EA7-4792-1FD185E11673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0756FF0B-FE48-357E-F794-8899A1145507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D69E35E3-F387-0F3D-9ED1-BE9C487AD88D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5DC636C-5162-D381-3381-E841DAE6400E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PANGGILAN BERIBADAH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D3F2C2E-C90E-9AFE-0AC0-54CC0E2B6980}"/>
              </a:ext>
            </a:extLst>
          </p:cNvPr>
          <p:cNvSpPr txBox="1"/>
          <p:nvPr/>
        </p:nvSpPr>
        <p:spPr>
          <a:xfrm>
            <a:off x="1407320" y="8471457"/>
            <a:ext cx="3164174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PANGGILAN BERIBADAH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D166A948-9CD1-661B-E686-D2264544648D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395C825-A5F3-0C61-7E36-453773F775DA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incididunt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4386FF3F-EFB6-B1B1-4043-0A38E1775DD4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LITURGIS</a:t>
            </a:r>
          </a:p>
        </p:txBody>
      </p:sp>
    </p:spTree>
    <p:extLst>
      <p:ext uri="{BB962C8B-B14F-4D97-AF65-F5344CB8AC3E}">
        <p14:creationId xmlns:p14="http://schemas.microsoft.com/office/powerpoint/2010/main" val="341782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F0DF1C-C3DB-3BBC-A85E-915B14EB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C864E6-67EB-5401-0FCB-1EFFFA39D3C9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83FEF05-7CCF-D32F-C743-D68E666986EA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C95A2D2-7A5E-EEEB-8B79-DE51D86BA3E9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1A0B74A-A4CD-17B7-F0B6-97E9EABC883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4A161BC-134C-0A5E-C619-BCCC8258FD48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10FB598-4179-6428-E76D-A23C6B275216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BE6DDB5-848A-3D21-27BF-5B49BBFF0679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92683E6-8A85-8F76-96B7-F9B81FF5FBAC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68B77BF-FA69-1C83-668D-8E16C838D08C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786B1AA-23AC-D023-B963-98194FB57106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236FC42-56EE-74E2-8061-3EFBF5E636F8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4B1B7FE-FC9A-248C-F044-F2EA13DBCE86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28D813AA-F7E9-BD13-2107-974B3440DEAE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35DE9E67-85EC-3CD7-1B54-72B616A6E2C2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177C28CF-A87D-827A-7D2A-437422ABBD4A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EEA9BB15-5D3C-4701-134B-36CB487490DF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56C3515E-AE67-A6F5-751A-7679C63AA759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E16ECE6-701B-E6EE-B480-CC65B5143F9A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0D2E8550-3F79-7BAC-B2CE-45559BF8933C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505832BE-C132-4E25-943B-1CD381B95E4C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PANGGILAN BERIBADAH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BB56EF2D-9589-B633-EA29-E4D513F4C671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E695796E-4EDA-9A0A-9187-02A4969D801C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Lorem ipsum dolor sit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kumimoji="0" lang="en-US" sz="5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E761BDF-E19B-A37A-E376-23F886F59175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JEMAAT</a:t>
            </a: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47BD28D0-6CFF-6D57-7396-BC38CA024504}"/>
              </a:ext>
            </a:extLst>
          </p:cNvPr>
          <p:cNvSpPr txBox="1"/>
          <p:nvPr/>
        </p:nvSpPr>
        <p:spPr>
          <a:xfrm>
            <a:off x="1407320" y="8471457"/>
            <a:ext cx="3164174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PANGGILAN BERIBADAH</a:t>
            </a:r>
          </a:p>
        </p:txBody>
      </p:sp>
    </p:spTree>
    <p:extLst>
      <p:ext uri="{BB962C8B-B14F-4D97-AF65-F5344CB8AC3E}">
        <p14:creationId xmlns:p14="http://schemas.microsoft.com/office/powerpoint/2010/main" val="77057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ke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-??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incididunt</a:t>
            </a:r>
            <a:endParaRPr lang="en-US" sz="5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lang="en-US" sz="56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lang="en-US" sz="5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jemaat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VOTUM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INTROITUS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HALELUYA (3X)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BN NO. 852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Haleluya!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Haleluya!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Haleluya!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jemaat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menyanyikan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DOA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PEMBUKA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HUKUM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TAURAT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Ya Tuhan Allah, kuatkanlah kami melakukan yang sesuai dengan hukumMu. Amin!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semua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mengucapkan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112F60-98E2-9E19-E2AE-D3A7438D8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72481D-68FE-0DDD-58DA-FC7E6A1F193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82461E8-54D8-ED5E-7514-0B621A17419C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16A5A49-5E63-67CF-D9E5-E097642B9F9C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68D0BD3-07FC-9B68-493C-47322F80479D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60C6D7C-3BCC-4E83-F83F-212DB62C8AE2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D7672DC-830A-1C00-2D9A-1B5BAD6E2BE1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C7DE2A0-23B1-7370-D49C-98E2F9C4200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2C856A0-6582-5A60-BD70-EADE1199A0C2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9242890-3354-C61F-ADDD-63AFE3EA70A5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FE440FC-46DF-D7D5-9001-73023DBE7BB7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24694E19-3DB1-0204-2B83-219694618068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F54B303-DEF6-CA1E-B9F3-DFBB1BC444F8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137C7AD-937A-2A10-CFB9-931DF5016AC7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8ED4EBD-FC31-6DEA-4A82-4715774E9A35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4C184CD4-CF89-034B-36AD-6A0C8C93D009}"/>
              </a:ext>
            </a:extLst>
          </p:cNvPr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D79AC8A7-A5C4-6230-163B-9F7DB0CF758F}"/>
              </a:ext>
            </a:extLst>
          </p:cNvPr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32C38521-D037-A4CE-D6A1-5D6990F012E3}"/>
              </a:ext>
            </a:extLst>
          </p:cNvPr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E479F3E4-A41A-4D2F-1113-6BF69DFCE31D}"/>
              </a:ext>
            </a:extLst>
          </p:cNvPr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25BDC700-5E6F-40A7-EA32-3BFD4FDEE4F3}"/>
              </a:ext>
            </a:extLst>
          </p:cNvPr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</p:spTree>
    <p:extLst>
      <p:ext uri="{BB962C8B-B14F-4D97-AF65-F5344CB8AC3E}">
        <p14:creationId xmlns:p14="http://schemas.microsoft.com/office/powerpoint/2010/main" val="3377494745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356D2E-44FB-4D0A-B627-F86F95E3F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B029A2-8B5F-E010-FBF8-DDC8CA4D1E5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BC08694-A4F3-3FAB-9A61-1C935CA304BD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6B38580-4D5D-ABCB-7862-CDF660866E54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7C22220-C9C4-FAE8-2DBA-C6F85D1F9757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6AA18CF-C7DC-38DC-DC7E-E935E576FA05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68C5E0B-F3C0-2C53-6A35-404C7A497AF7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F6B7B76-60FA-025B-25EE-3112188E8AEB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F1133BC-4758-14AE-D499-0D75E6959012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10EA097-8865-4CE1-6012-36718BA763C5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C3B93BA-F81D-98EE-5EA7-129D6DC18B21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EB5BAF6-F0B8-F37E-AD71-C77F73B7D0AD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420EDEE-4215-1631-1F2B-0A9AEE1505B6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D4DAEBA-AF20-16FB-5D0E-41BC86EAFC2A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C348ABF-F5AD-2B38-9A4F-30ACBA672680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511CBAEA-3577-08C4-D7A9-CA96E767CB11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38DAFF2F-2922-96B5-3581-1EC305515C82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E639CE5F-DD44-5359-4EF2-E60616239E73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3F722FAB-9DED-765B-A1D3-018B31EEFDB3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AA9B24F-9D63-C301-6937-12BE46B12399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E98742E-471C-CCF8-F9E6-7416A3E1E808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11C0A182-B6BE-6532-8184-7C7AFDCEC1FA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CA53D5C-202B-F855-CAFA-B0993F0EFD24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AA2549B-5262-5905-BDAF-BE11AB0F48AE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777740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A9BCF-3A05-7ED0-D624-F23D74A53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3285AC6-38B5-BE82-5D43-AFFCC192B90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5E0DD38-72EA-86F7-2481-083995432BD6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4C73249-1C0F-3472-C24F-55E9354349C8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98507E8-B897-2D1B-02D9-EA3AD7D675F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3847797-C929-E651-F57E-3CE4C002347A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D84FB77-EC43-5170-C68C-D779269F1BD8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F429148-F923-1DA8-358D-D801DF5E0D0A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3C5D858-BD71-018E-150F-32D09789946C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1A9261B-FBA9-7D81-78FB-42312170BD33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61E1AFF-E40E-4E82-3BF9-4E2EC515FC63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1E3771F-F275-AE67-CBD1-2229E412E7DB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F3CE058-9F46-5A29-D87C-A59828891C02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7E4D6E1-6F30-0E98-88FF-6ADE32EE2E24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C379F6CC-038F-AEBE-FA22-D280C05D457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6262624A-A6A9-27D8-6E58-4136CDD73F05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995F1342-FA2E-D061-9D7C-C1412463A0AD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92A1A443-9DC4-84C7-4A3D-0FDBE58BAB15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26A1CC56-F282-5F69-C52C-D389BAD661F1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3A267388-9B5B-4524-49F2-92653DAE1C61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2B3A7B1-4125-A787-6EB8-7DC838795268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PERINGATAN HARI AIDS SEDUNIA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BB22A5D-F9F9-C36D-B422-22793B466E03}"/>
              </a:ext>
            </a:extLst>
          </p:cNvPr>
          <p:cNvSpPr txBox="1"/>
          <p:nvPr/>
        </p:nvSpPr>
        <p:spPr>
          <a:xfrm>
            <a:off x="1421247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REFLEKSI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67AF499F-5F63-6319-C982-F8C720C4D1A9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CF26C46-6A56-7AD2-A2B6-B1DCDEE33604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incididunt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517DFC35-2CA0-F772-CE42-61300D471058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LITURGIS</a:t>
            </a:r>
          </a:p>
        </p:txBody>
      </p:sp>
    </p:spTree>
    <p:extLst>
      <p:ext uri="{BB962C8B-B14F-4D97-AF65-F5344CB8AC3E}">
        <p14:creationId xmlns:p14="http://schemas.microsoft.com/office/powerpoint/2010/main" val="214519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41B1CB-380D-88DD-39EA-1CF6DDFB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71B514D-5BA8-F858-43F7-86D2DA207BE5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5CC914C-5846-A2DB-FB19-CF4AA46FED44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439EB4C-4C7F-13E5-B32F-8098CA953102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F11BCA2-5E73-D403-7F22-F051AFF3B722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3C4D741-6B0C-33AA-0414-F19FA03AB664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A476BA3-095A-9CAD-BCA9-05A8DB914B8A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144CEA2-0E10-138C-EF81-51C722799752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3CC3C62-C651-9114-BA61-4122BC93C4FA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F763020-CB81-51D0-09AE-A6FF506D4484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30C8817-2A28-648F-D310-5E1F9BB15A33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7232E90-20E2-FF4C-D384-099EA2417A10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8A6AD27-3FD0-A9E6-DC69-C89E6BB6D4D1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4B2175B-FD16-E50A-3137-0650F7FA6B5F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2907696-4D14-9F16-C0DD-79D3211A2D5C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D9329BA0-2E84-3DFC-5CBB-00F59BD7DDA0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5B0C2045-E926-92D4-8D6C-C57D18228455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9A1B18BD-51BF-0ED7-A6ED-EBBFEF169187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6FC9306-1C5F-08F3-AD36-694E3E76BB0A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1571218B-F995-6088-31D3-FF48436139DE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48FC746-FE0D-4873-6859-789C38E2175C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PERINGATAN HARI AIDS SEDUNIA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1483419E-50B1-C985-F955-C4613E8D7C59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A22702F8-5D83-7901-1E42-4BA0332A2497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Lorem ipsum dolor sit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kumimoji="0" lang="en-US" sz="5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F17ACD31-2328-9A23-FF16-C590CEF47760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JEMAAT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61C35131-23A7-7142-E80E-FD85AFFEFB08}"/>
              </a:ext>
            </a:extLst>
          </p:cNvPr>
          <p:cNvSpPr txBox="1"/>
          <p:nvPr/>
        </p:nvSpPr>
        <p:spPr>
          <a:xfrm>
            <a:off x="1421247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REFLEKSI</a:t>
            </a:r>
          </a:p>
        </p:txBody>
      </p:sp>
    </p:spTree>
    <p:extLst>
      <p:ext uri="{BB962C8B-B14F-4D97-AF65-F5344CB8AC3E}">
        <p14:creationId xmlns:p14="http://schemas.microsoft.com/office/powerpoint/2010/main" val="46851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89709-E7CC-3860-BCEF-41D0A9ADC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7EF7060-D89C-FD5E-4605-1A65189F472B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2E3A616-EAED-2301-D83C-F8DC9FCC0FAC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647D52D-3467-654D-0AAB-8AFD625076A5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F320C9A-4919-0D70-A98C-BAEE58F7618E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268E7C2-2780-DF80-4ADD-309CEE6EAFCB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1013E85-39AC-4C37-F298-15C06F288784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9D6F91F-8B16-140A-BEAC-7578CC3BFD1D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B4A045D-00D6-3155-BFCC-D0D93C6894DC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7BCB8CD3-03F7-3068-6F03-476D2DF974B2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1695089-6652-FF61-C57B-D5B07D44BEC9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52FC7C6E-F4B8-37DC-642F-5691DD5C9BC4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22AF73B-4C67-031D-945C-BFF40BAC8B75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C5533F6-AF4C-839C-A8F3-EEFA98045A0C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E99461B-62D1-DB5A-1C84-ED5C3A09E57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08E632C1-F20A-2668-ED9F-B8B986A3DD13}"/>
              </a:ext>
            </a:extLst>
          </p:cNvPr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36F3A234-D638-0F7F-F5D2-0119DF0BFFEB}"/>
              </a:ext>
            </a:extLst>
          </p:cNvPr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21D4FA6-27B2-A123-C1F4-1B9C2643872C}"/>
              </a:ext>
            </a:extLst>
          </p:cNvPr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6AC9EEC-C56A-8809-2FFE-BD9D6C2B3241}"/>
              </a:ext>
            </a:extLst>
          </p:cNvPr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B9B1FB2-D45E-767F-49D5-3F8A938FF83D}"/>
              </a:ext>
            </a:extLst>
          </p:cNvPr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</p:spTree>
    <p:extLst>
      <p:ext uri="{BB962C8B-B14F-4D97-AF65-F5344CB8AC3E}">
        <p14:creationId xmlns:p14="http://schemas.microsoft.com/office/powerpoint/2010/main" val="18361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DE3820-761C-59DE-9E46-E79771241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7F816BF-0293-D830-5C56-1E65427F7050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776577E-9B05-D01D-C311-7F3E248A5EC3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9A2CF28-C941-62F8-FE3F-830C6B79A7D1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657143C-5EAB-9B26-E68C-B7AFA793DF96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ABBC731-7E99-4FD8-2796-5E42F9629A08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B0688BE-A289-B1B2-42BE-D0A9E121A681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48F2CA5-0556-E9F6-4151-2B479D3D21FC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8D17015-B30C-8E06-1AA9-E7E3AD27E8D3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B718810-2919-72FA-E80C-31C1927708DC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E3F2781-FCCD-F578-5B9C-23B669CA9606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FD7F1D3-0A75-860D-E0C3-AEF30E0B5688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644CFDA-01A8-2DE0-32A3-B3543F69F5C5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E94646B-395B-A53B-CCEF-A5B3D1BF3446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FC2BD1F5-FE92-D7D0-50D2-2595D95FA32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108EFBB9-762A-F06D-95A1-FA767EC3CAAC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12509E78-C8D0-E7D7-9010-B7A2A4FE45B6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0BB35E3B-8517-3DC1-7A83-4FCB06B27F11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3620DFDE-353B-9939-7FA8-E12AE0989FBC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D081EE3-B1F5-56AC-F883-B1651680BACF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712FB2D5-BB2E-C4CB-76CF-13005B3C5EFC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667B4DCE-C0AF-D14C-89B8-7F07B9F052BE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C060DCA-3B93-DF36-60FD-8C071ACA0ED2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B52A5DB6-365B-84C6-10D7-F267FF6918EE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813564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602474-0118-5D08-CED1-D8D6AE45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6BABF0D-A90F-6B35-DCE2-A6DE3EAB7966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8466931-1A7A-6D7C-70D2-52EFD4CA4953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3A82039-2AB9-05B7-5E61-4E39E1B45F04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EA3A5A4-040C-E548-2ED5-626BE01303A1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57F64A9-1EE9-89F9-DF89-7D201C9DF6E7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44E6AC0-1D82-E191-111F-9D99C47BD294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508A7D2-2376-CEB0-DFBA-A95A798E4C6A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5CD356B-582C-E053-E551-5A5848E09A59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A57D9CC6-96A3-0EBA-AE68-3AB587D1C04F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C565CCC-AF58-5659-4082-632D2A3213F0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6ACD903-82FB-2251-0F67-7D1B3463BB31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0B05A5C-A71A-1E23-9A2C-BB036567B4FF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EB44F1D-F83A-6F9D-0EF4-079DAE0F4F0B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2424B6FE-7814-975E-952E-7DC95259C978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83B3CB9B-08E9-D1E8-8FC0-3527DA65C179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75638252-C11E-98EC-EDE4-BE56B92C7D2A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D0269843-2DF5-3B5A-4469-B2B51ACC438D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24A41BAD-95CF-7D9B-E4F7-5AEDC3FADD09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F0B2AFA6-8F5F-24D4-344A-BA8470A75D83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7AB8AA5-9848-9135-773B-4B5FFA2A6280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PERINGATAN HARI AIDS SEDUNIA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315C7CF0-4B5C-7B91-3B9C-8EEF8AEFEABD}"/>
              </a:ext>
            </a:extLst>
          </p:cNvPr>
          <p:cNvSpPr txBox="1"/>
          <p:nvPr/>
        </p:nvSpPr>
        <p:spPr>
          <a:xfrm>
            <a:off x="1421247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REFLEKSI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804CDBA-63F0-FEAE-B194-597AD406F70B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24938449-1FB9-8375-313B-FA4532614969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incididunt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80B16259-75D6-F46D-FDC7-9E75EC9AADB1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LITURGIS</a:t>
            </a:r>
          </a:p>
        </p:txBody>
      </p:sp>
    </p:spTree>
    <p:extLst>
      <p:ext uri="{BB962C8B-B14F-4D97-AF65-F5344CB8AC3E}">
        <p14:creationId xmlns:p14="http://schemas.microsoft.com/office/powerpoint/2010/main" val="83899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ke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-??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jemaat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DOSA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EPISTEL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(NAMA KITAB) ?? : ?? - ??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KITAB)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(?) 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LITURGIS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KITAB)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(?) Lorem ipsum dolor sit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algn="ctr">
              <a:lnSpc>
                <a:spcPts val="7784"/>
              </a:lnSpc>
            </a:pP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lang="en-US" sz="5600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lang="en-US" sz="5600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lang="en-US" sz="5600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JEMAAT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KITAB)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EPISTEL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147260"/>
            <a:ext cx="10873508" cy="364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8"/>
              </a:lnSpc>
            </a:pP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(?) Lorem ipsum dolor sit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amet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,</a:t>
            </a:r>
          </a:p>
          <a:p>
            <a:pPr algn="ctr">
              <a:lnSpc>
                <a:spcPts val="7228"/>
              </a:lnSpc>
            </a:pP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consectetur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adipiscing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elit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,</a:t>
            </a:r>
          </a:p>
          <a:p>
            <a:pPr algn="ctr">
              <a:lnSpc>
                <a:spcPts val="7228"/>
              </a:lnSpc>
            </a:pP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sed do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eiusmod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tempor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incididunt</a:t>
            </a:r>
            <a:endParaRPr lang="en-US" sz="5200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  <a:p>
            <a:pPr marL="0" lvl="0" indent="0" algn="ctr">
              <a:lnSpc>
                <a:spcPts val="7228"/>
              </a:lnSpc>
            </a:pP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ut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labore et dolore magna </a:t>
            </a:r>
            <a:r>
              <a:rPr lang="en-US" sz="5200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aliqua</a:t>
            </a:r>
            <a:r>
              <a:rPr lang="en-US" sz="5200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SEMUA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EPISTEL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(NAMA KITAB) ?? : ?? - ??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ayat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ke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-??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jemaat</a:t>
            </a:r>
            <a:r>
              <a:rPr lang="en-US" sz="38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38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berdiri</a:t>
            </a:r>
            <a:endParaRPr lang="en-US" sz="3874" b="1" i="1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IMAN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Aku percaya kepada Allah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Bapa yang mahakuasa,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Khalik langit dan bumi,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Aku percaya kepada Yesus Kristus, Anak-Nya yang tunggal, Tuhan kita,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yang dikandung daripada Roh Kudus, lahir dari anak dara Maria, Yang menderita sengsara dibawah pemerintahan Pontius Pilatus, disalibkan, mati dan dikuburkan,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yang turun ke dalam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kerajaan maut, pada hari yang ketiga bangkit pula dari antara orang mati, naik ke sorga, duduk disebelah kanan Allah, Bapa yang Maha Kuasa,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dari sana akan datang kelak untuk menghakimi orang yang hidup dan yang mati.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Aku percaya kepada Roh Kudus, dan adanya satu Gereja yang Kudus; persekutuan orang kudus,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PENGAKUAN IMAN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Pengampunan dosa, Kebangkitan daging, Dan hidup yang kekal.</a:t>
            </a:r>
          </a:p>
          <a:p>
            <a:pPr algn="ctr">
              <a:lnSpc>
                <a:spcPts val="7784"/>
              </a:lnSpc>
            </a:pPr>
            <a:endParaRPr lang="en-US" sz="5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KOOR: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KOOR)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WARTA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JEMAAT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4346345" y="7566531"/>
            <a:ext cx="50081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Nama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8536028"/>
            <a:ext cx="11921865" cy="15466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kita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hari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ini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adalah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(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Nama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Minggu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) 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2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2752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Berita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Pernikahan</a:t>
            </a:r>
            <a:endParaRPr lang="id-ID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74959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</a:t>
            </a:r>
            <a:r>
              <a:rPr lang="en-US" sz="5400" b="1" dirty="0" err="1">
                <a:solidFill>
                  <a:prstClr val="black"/>
                </a:solidFill>
                <a:latin typeface="Georgia" panose="02040502050405020303" pitchFamily="18" charset="0"/>
              </a:rPr>
              <a:t>Laki-Laki</a:t>
            </a:r>
            <a:endParaRPr lang="en-US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&amp;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Georgia" panose="02040502050405020303" pitchFamily="18" charset="0"/>
              </a:rPr>
              <a:t>Nama Si Perempuan</a:t>
            </a:r>
            <a:endParaRPr lang="id-ID" sz="5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6116942"/>
            <a:ext cx="92929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Pemberkatan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pada </a:t>
            </a:r>
            <a:r>
              <a:rPr lang="en-US" sz="3600" dirty="0" err="1">
                <a:solidFill>
                  <a:prstClr val="black"/>
                </a:solidFill>
                <a:latin typeface="Georgia" panose="02040502050405020303" pitchFamily="18" charset="0"/>
              </a:rPr>
              <a:t>hari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di Gereja ???</a:t>
            </a:r>
            <a:endParaRPr lang="id-ID" sz="3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500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2111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Berita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Anak Lahir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64748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Pada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hari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???, DD MMM YYYY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  <a:endParaRPr lang="id-ID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2881922" y="7658171"/>
            <a:ext cx="7952177" cy="877163"/>
          </a:xfrm>
          <a:prstGeom prst="rect">
            <a:avLst/>
          </a:prstGeom>
          <a:noFill/>
        </p:spPr>
        <p:txBody>
          <a:bodyPr wrap="none" lIns="137160" tIns="68580" rIns="137160" bIns="68580" anchor="b">
            <a:spAutoFit/>
          </a:bodyPr>
          <a:lstStyle/>
          <a:p>
            <a:pPr algn="ctr" defTabSz="685800">
              <a:defRPr/>
            </a:pP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(Nama Yang </a:t>
            </a:r>
            <a:r>
              <a:rPr lang="en-US" sz="4800" b="1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Meninggal</a:t>
            </a:r>
            <a:r>
              <a:rPr lang="en-US" sz="48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3676196" y="8557067"/>
            <a:ext cx="6363601" cy="877163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Meninggal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pada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hari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???, DD MMM YYYY</a:t>
            </a:r>
          </a:p>
          <a:p>
            <a:pPr algn="ctr" defTabSz="685800">
              <a:defRPr/>
            </a:pP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Umur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 Tahun, </a:t>
            </a:r>
            <a:r>
              <a:rPr lang="en-US" sz="2400" dirty="0" err="1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2400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>
                <a:ln w="0"/>
                <a:solidFill>
                  <a:prstClr val="white"/>
                </a:solidFill>
                <a:latin typeface="Georgia" panose="02040502050405020303" pitchFamily="18" charset="0"/>
              </a:rPr>
              <a:t>???</a:t>
            </a:r>
            <a:endParaRPr lang="en-US" sz="2400" dirty="0">
              <a:ln w="0"/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3028910" y="-1122062"/>
            <a:ext cx="7658171" cy="99022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/>
          <p:nvPr/>
        </p:nvSpPr>
        <p:spPr>
          <a:xfrm>
            <a:off x="4737120" y="1522142"/>
            <a:ext cx="4243737" cy="541817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75D36-F6D2-3F07-D6AE-7335FFD8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73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13715999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27350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Pindah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39" y="5262863"/>
            <a:ext cx="4442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Pindah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ke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2" y="-1"/>
            <a:ext cx="13715997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714502" y="-1714499"/>
            <a:ext cx="10287000" cy="13715997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d-ID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758141" y="2885288"/>
            <a:ext cx="38491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Anggota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000" dirty="0">
                <a:solidFill>
                  <a:prstClr val="white"/>
                </a:solidFill>
                <a:latin typeface="Georgia" panose="02040502050405020303" pitchFamily="18" charset="0"/>
              </a:rPr>
              <a:t> Baru</a:t>
            </a:r>
            <a:endParaRPr lang="id-ID" sz="3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758141" y="3485453"/>
            <a:ext cx="8965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Kel. (Nama Si </a:t>
            </a:r>
            <a:r>
              <a:rPr lang="en-US" sz="5400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Laki-Laki</a:t>
            </a: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)</a:t>
            </a:r>
          </a:p>
          <a:p>
            <a:pPr defTabSz="685800"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Georgia" panose="02040502050405020303" pitchFamily="18" charset="0"/>
              </a:rPr>
              <a:t>/ Nama Si Perempuan</a:t>
            </a:r>
            <a:endParaRPr lang="id-ID" sz="5400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758140" y="5262863"/>
            <a:ext cx="38266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Dari Gereja ???</a:t>
            </a:r>
          </a:p>
          <a:p>
            <a:pPr defTabSz="685800">
              <a:defRPr/>
            </a:pP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Jemaat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Georgia" panose="02040502050405020303" pitchFamily="18" charset="0"/>
              </a:rPr>
              <a:t>sektor</a:t>
            </a:r>
            <a:r>
              <a:rPr lang="en-US" sz="3600" dirty="0">
                <a:solidFill>
                  <a:prstClr val="white"/>
                </a:solidFill>
                <a:latin typeface="Georgia" panose="02040502050405020303" pitchFamily="18" charset="0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Koinonia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9D7E-F0DD-F26E-2232-59AE31E1FB72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Marturia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8DEF0A-DE6C-6BB8-78CA-BDB461051520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Dewan Diakonia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E9BC0-A84A-9877-68CD-9E78EAA0445D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Kesekretariatan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059048-D629-8C77-CFDA-37DADDBD6F65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616" y="1031099"/>
            <a:ext cx="1771289" cy="116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6171" y="984933"/>
            <a:ext cx="8880990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685800">
              <a:defRPr/>
            </a:pPr>
            <a:r>
              <a:rPr lang="en-US" sz="42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Pelayanan</a:t>
            </a:r>
            <a:endParaRPr lang="id-ID" sz="4200" b="1" noProof="1">
              <a:ln w="0"/>
              <a:solidFill>
                <a:prstClr val="black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889463" y="2935641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Tulis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Judul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5400" b="1" dirty="0" err="1">
                <a:solidFill>
                  <a:prstClr val="black"/>
                </a:solidFill>
                <a:latin typeface="Daytona" panose="020B0604030500040204" pitchFamily="34" charset="0"/>
              </a:rPr>
              <a:t>Kegiatan</a:t>
            </a: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 Di Sini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4" y="3982882"/>
            <a:ext cx="11921865" cy="5486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defTabSz="685800">
              <a:defRPr/>
            </a:pP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Copas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tulisan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dari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warta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jemaat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Live Streaming.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Pastikan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dengan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font Daytona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ukuran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minimal 28. Jika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tidak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muat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,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tambahkan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ke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 slide </a:t>
            </a:r>
            <a:r>
              <a:rPr lang="en-ID" sz="4200" dirty="0" err="1">
                <a:solidFill>
                  <a:srgbClr val="000000"/>
                </a:solidFill>
                <a:latin typeface="Daytona" panose="020B0604030500040204" pitchFamily="34" charset="0"/>
              </a:rPr>
              <a:t>berikutnya</a:t>
            </a:r>
            <a:r>
              <a:rPr lang="en-ID" sz="4200" dirty="0">
                <a:solidFill>
                  <a:srgbClr val="000000"/>
                </a:solidFill>
                <a:latin typeface="Daytona" panose="020B0604030500040204" pitchFamily="34" charset="0"/>
              </a:rPr>
              <a:t>.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9D3B3C-E4BE-D120-0C18-7C049185F915}"/>
              </a:ext>
            </a:extLst>
          </p:cNvPr>
          <p:cNvSpPr txBox="1">
            <a:spLocks/>
          </p:cNvSpPr>
          <p:nvPr/>
        </p:nvSpPr>
        <p:spPr>
          <a:xfrm>
            <a:off x="3186171" y="1683288"/>
            <a:ext cx="88809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i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7605" y="1"/>
            <a:ext cx="13716000" cy="717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089314" y="8628480"/>
            <a:ext cx="952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5400" b="1" dirty="0">
                <a:solidFill>
                  <a:prstClr val="black"/>
                </a:solidFill>
                <a:latin typeface="Daytona" panose="020B0604030500040204" pitchFamily="34" charset="0"/>
              </a:rPr>
              <a:t>www.hkbpjtn.web.id/warta</a:t>
            </a:r>
            <a:endParaRPr lang="id-ID" sz="5400" b="1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889460" y="7892454"/>
            <a:ext cx="11921865" cy="7360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685800">
              <a:defRPr/>
            </a:pP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Berita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lain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dapat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kita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</a:t>
            </a:r>
            <a:r>
              <a:rPr lang="en-US" sz="4200" dirty="0" err="1">
                <a:solidFill>
                  <a:prstClr val="black"/>
                </a:solidFill>
                <a:latin typeface="Daytona" panose="020B0604030500040204" pitchFamily="34" charset="0"/>
              </a:rPr>
              <a:t>baca</a:t>
            </a:r>
            <a:r>
              <a:rPr lang="en-US" sz="4200" dirty="0">
                <a:solidFill>
                  <a:prstClr val="black"/>
                </a:solidFill>
                <a:latin typeface="Daytona" panose="020B0604030500040204" pitchFamily="34" charset="0"/>
              </a:rPr>
              <a:t> pada:</a:t>
            </a:r>
            <a:endParaRPr lang="id-ID" sz="4200" dirty="0">
              <a:solidFill>
                <a:prstClr val="black"/>
              </a:solidFill>
              <a:latin typeface="Daytona" panose="020B0604030500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9142" y="434899"/>
            <a:ext cx="1473267" cy="9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KOOR: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KOOR)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mengumpulkan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persembahan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1a &amp; 1b)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KHOTBAH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(NAMA KITAB) ?? : ?? - 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19551" y="5677057"/>
            <a:ext cx="9040719" cy="35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  <a:spcBef>
                <a:spcPct val="0"/>
              </a:spcBef>
            </a:pP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Oleh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Pdt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. Nama dan Marga,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Gelar</a:t>
            </a:r>
            <a:endParaRPr lang="en-US" sz="2155" b="1" dirty="0">
              <a:solidFill>
                <a:srgbClr val="000000"/>
              </a:solidFill>
              <a:latin typeface="Montserrat SemiBold" panose="00000700000000000000" pitchFamily="2" charset="0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(NAMA KITAB) ?? : ?? - ??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KHOTBAH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442882"/>
            <a:ext cx="3146735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PEMBACAAN ALKITAB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(?) 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KHOTBAH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9551" y="5135545"/>
            <a:ext cx="9040719" cy="52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7"/>
              </a:lnSpc>
              <a:spcBef>
                <a:spcPct val="0"/>
              </a:spcBef>
            </a:pPr>
            <a:r>
              <a:rPr lang="en-US" sz="30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(NAMA KITAB) ?? : ?? - ??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19551" y="5677057"/>
            <a:ext cx="9040719" cy="35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  <a:spcBef>
                <a:spcPct val="0"/>
              </a:spcBef>
            </a:pP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Oleh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Pdt</a:t>
            </a:r>
            <a:r>
              <a:rPr lang="en-US" sz="2155" b="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. Nama dan Marga, </a:t>
            </a:r>
            <a:r>
              <a:rPr lang="en-US" sz="2155" b="1" dirty="0" err="1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Gelar</a:t>
            </a:r>
            <a:endParaRPr lang="en-US" sz="2155" b="1" dirty="0">
              <a:solidFill>
                <a:srgbClr val="000000"/>
              </a:solidFill>
              <a:latin typeface="Montserrat SemiBold" panose="00000700000000000000" pitchFamily="2" charset="0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2723" y="5970661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</a:pP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(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mengumpulkan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</a:t>
            </a:r>
            <a:r>
              <a:rPr lang="en-US" sz="2474" b="1" i="1" dirty="0" err="1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persembahan</a:t>
            </a:r>
            <a:r>
              <a:rPr lang="en-US" sz="2474" b="1" i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 Italics"/>
              </a:rPr>
              <a:t> 2)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8"/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9" name="TextBox 19"/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7"/>
              </a:lnSpc>
            </a:pPr>
            <a:r>
              <a:rPr lang="en-US" sz="56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HANYA MUSIK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A8568-DF58-83F3-49E4-32732CC73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FB38CFE-9C73-3C5C-425E-4285F384B761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9EC1CC-7BCE-362B-991B-B1622265AE0F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F8FF232-3870-A86F-5908-3B44C50089B3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818E552-3DB2-8266-8489-E3681F6B466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8117AFD-C8A4-9DED-1FA1-A39D4070F350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DE56BE6-FAA9-3ED3-B2B7-D379AC2CBC4D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461038C-21EA-BD36-490E-C66BF46B7D63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A414EE6-19C0-2C6E-301C-F24D3764EB85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398DAE2-2522-8ED3-DD8A-0594650D9C2C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A73AAA8-4803-9B2A-1987-684CE69DCFA2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51AF7E4-6117-5D9E-AABF-CA9D83C1A7A3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41BF3E7-2046-0182-C2D7-79B15FE4788B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C5A5D47-5863-95FD-556C-956A224A9AE3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E542AC3-3976-6015-E428-B54BDB3715A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E7198C2B-EF1A-39FA-F470-51E54E58826C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BDF5602B-F7E6-AD53-8AE2-19234E9FB816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302A7B29-4A74-6AA6-65D5-10AA233F5490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92259323-1C61-FE04-9E89-C9795D4B425E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EECD274-DCE5-4D64-79BC-1D97DFE2DBA7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308DA649-08D9-01A3-CBDA-D2F36D8DC61F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PENUTUP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D4629F3-470E-119A-F847-75417029ACF4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PENUTUP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3D67858A-D092-8C43-9AB2-321146072047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35057DDD-B809-4E9F-43DE-4685895F8AC4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amet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adipiscing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elit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eiusmod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tempor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incididunt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 labore et dolore magna </a:t>
            </a:r>
            <a:r>
              <a:rPr kumimoji="0" lang="en-US" sz="5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aliqua</a:t>
            </a: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86FCCBF2-8D52-47FE-8DA7-243899AF1C73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PENDETA</a:t>
            </a:r>
          </a:p>
        </p:txBody>
      </p:sp>
    </p:spTree>
    <p:extLst>
      <p:ext uri="{BB962C8B-B14F-4D97-AF65-F5344CB8AC3E}">
        <p14:creationId xmlns:p14="http://schemas.microsoft.com/office/powerpoint/2010/main" val="51611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BB751E-BCF9-E168-EBC8-3A078397E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9337278-F6CB-8B48-A143-901F58E1CBE4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CD0B2A2-2CEB-3CB9-C436-6B3F700A11FD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E570AAE-85FB-DD94-303D-40DE0F469015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72CC788-6F71-3829-5C75-427128FD2224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31AD22F-669E-CE0C-FE82-717F80F66232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0100715-D206-C60D-318F-7E4A325EBBDE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B736830-7632-8667-ADD7-DDD54147EC71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15EB079-25F0-D8DA-0DAD-D73CC7DE6C0F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351EEB4-2199-1D98-4CE8-A3207235D53B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D666EA0-41FA-19D4-F439-C056580E088E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E39FE99-5B3E-A7CC-5A89-A08A4C0FB809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3AD97AA-4672-E4C4-28B3-484F8BB4F454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796A6B6-852C-7790-8D71-BAC3ED434666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34FE90DA-F255-5B9A-3257-990331383355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C431A797-3A9E-3B04-84AD-B9756FFC738C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C6CB5E44-F14A-EBC3-06BD-10A8A8906FE9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8B552092-EB38-1852-D052-B32A8B83D3FF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627B761C-1E59-FEE9-CB5E-BE3F89E4E3A6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9ECB0D7-2B05-6389-9603-AC5318BCF3CA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72DE695-CC62-9CD5-40E5-57862C8E23F4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PENUTUP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CDA3568-1743-C0C9-4333-1BC30A7FA91A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PENUTUP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224AF3A-8E4D-2B58-FDC4-A941D3CE7503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RESPONSORIA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F0C6134-0244-432E-6254-23FC41A0E23E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Lorem 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ipsum dolor sit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amet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consectetur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adipiscing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elit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sed do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eiusmod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tempor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incididunt</a:t>
            </a:r>
            <a:endParaRPr kumimoji="0" lang="en-US" sz="5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Italics"/>
            </a:endParaRP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ut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 labore et dolore magna </a:t>
            </a:r>
            <a:r>
              <a:rPr kumimoji="0" lang="en-US" sz="5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aliqua</a:t>
            </a:r>
            <a:r>
              <a:rPr kumimoji="0" lang="en-US" sz="5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Italics"/>
              </a:rPr>
              <a:t>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A986305-644E-A5CC-D910-A1D1C1E68BAB}"/>
              </a:ext>
            </a:extLst>
          </p:cNvPr>
          <p:cNvSpPr txBox="1"/>
          <p:nvPr/>
        </p:nvSpPr>
        <p:spPr>
          <a:xfrm>
            <a:off x="2012723" y="1857383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JEMAAT</a:t>
            </a:r>
          </a:p>
        </p:txBody>
      </p:sp>
    </p:spTree>
    <p:extLst>
      <p:ext uri="{BB962C8B-B14F-4D97-AF65-F5344CB8AC3E}">
        <p14:creationId xmlns:p14="http://schemas.microsoft.com/office/powerpoint/2010/main" val="275591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AAB6E8-2867-588A-CB3A-7BC57FAE1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C4BBF86-52BE-553F-F14E-9B3211DD685F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E5E5CE8-52C2-09B7-433D-8897B5D67A22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C3A620C-2C3D-5085-AD49-771EFC47930B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F836C1D-9F09-49E6-7B1D-82FD069205B0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369C84E-1AAD-1137-6B25-E9FB2572BC36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D127090-0284-E0B0-D681-19F1F8A184A9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3944824-0709-13F5-32B4-B82DC18E3E1B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0704555-F772-1534-B72E-4F4A135F60E5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AB8BF0A-D67D-874E-51CA-65F4FEFF1C51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4E38613-6F24-B357-3419-547F08291374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D74E6EE-3108-BCFA-5ADA-CDCF39CCD5CA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A77ABF9-471B-B511-A0C3-0AE8B21D53CB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933AFA8-0BD4-D8BD-1ADE-656CBE746E2A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7F30827-8E4C-A877-D045-381977A8B9ED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889266D9-F545-39FD-472B-48A6CD624322}"/>
              </a:ext>
            </a:extLst>
          </p:cNvPr>
          <p:cNvSpPr/>
          <p:nvPr/>
        </p:nvSpPr>
        <p:spPr>
          <a:xfrm>
            <a:off x="1144946" y="2687865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DC5376EE-24C7-23D0-C091-E36A22E30E96}"/>
              </a:ext>
            </a:extLst>
          </p:cNvPr>
          <p:cNvSpPr/>
          <p:nvPr/>
        </p:nvSpPr>
        <p:spPr>
          <a:xfrm>
            <a:off x="1144946" y="765996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E8F43CD-C64F-1311-5AAD-E8D946CEFC67}"/>
              </a:ext>
            </a:extLst>
          </p:cNvPr>
          <p:cNvSpPr/>
          <p:nvPr/>
        </p:nvSpPr>
        <p:spPr>
          <a:xfrm>
            <a:off x="5966895" y="3615403"/>
            <a:ext cx="1782211" cy="1167348"/>
          </a:xfrm>
          <a:custGeom>
            <a:avLst/>
            <a:gdLst/>
            <a:ahLst/>
            <a:cxnLst/>
            <a:rect l="l" t="t" r="r" b="b"/>
            <a:pathLst>
              <a:path w="1782211" h="1167348">
                <a:moveTo>
                  <a:pt x="0" y="0"/>
                </a:moveTo>
                <a:lnTo>
                  <a:pt x="1782210" y="0"/>
                </a:lnTo>
                <a:lnTo>
                  <a:pt x="1782210" y="1167348"/>
                </a:lnTo>
                <a:lnTo>
                  <a:pt x="0" y="116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158DFA1-788B-FF85-21D1-FD8FBB6FC44D}"/>
              </a:ext>
            </a:extLst>
          </p:cNvPr>
          <p:cNvSpPr txBox="1"/>
          <p:nvPr/>
        </p:nvSpPr>
        <p:spPr>
          <a:xfrm>
            <a:off x="2012723" y="4757631"/>
            <a:ext cx="9690553" cy="9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4F57D652-82E0-C43D-D474-F043BB7F4FB7}"/>
              </a:ext>
            </a:extLst>
          </p:cNvPr>
          <p:cNvSpPr txBox="1"/>
          <p:nvPr/>
        </p:nvSpPr>
        <p:spPr>
          <a:xfrm>
            <a:off x="2012723" y="5601752"/>
            <a:ext cx="9690553" cy="39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KIDUNG JEMAAT NO. ?? : ?? - ??</a:t>
            </a:r>
          </a:p>
        </p:txBody>
      </p:sp>
    </p:spTree>
    <p:extLst>
      <p:ext uri="{BB962C8B-B14F-4D97-AF65-F5344CB8AC3E}">
        <p14:creationId xmlns:p14="http://schemas.microsoft.com/office/powerpoint/2010/main" val="3254562995"/>
      </p:ext>
    </p:extLst>
  </p:cSld>
  <p:clrMapOvr>
    <a:masterClrMapping/>
  </p:clrMapOvr>
  <p:transition spd="slow">
    <p:fade thruBlk="1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9D186D-A66F-ECC7-BF79-1B4A69AB9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6C0A00B-5B6B-63F8-76AD-58CD6D013BA6}"/>
              </a:ext>
            </a:extLst>
          </p:cNvPr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8ED218C-DE64-222C-AD08-6AA935DC2DFE}"/>
              </a:ext>
            </a:extLst>
          </p:cNvPr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FD68872-AC90-74D3-6180-BDA3F7186C62}"/>
              </a:ext>
            </a:extLst>
          </p:cNvPr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6AC1896-F982-149E-4A73-DA950931A969}"/>
              </a:ext>
            </a:extLst>
          </p:cNvPr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11756D6-F312-1585-254D-1A241B68CE4A}"/>
              </a:ext>
            </a:extLst>
          </p:cNvPr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8968ECB-8E22-8934-571D-BBC6A39EB5FD}"/>
              </a:ext>
            </a:extLst>
          </p:cNvPr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E061C9D-ECB9-5B53-6A13-FC372AB2BE98}"/>
              </a:ext>
            </a:extLst>
          </p:cNvPr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73D67A7-B6FE-9C7B-4259-13E9BD2689B8}"/>
              </a:ext>
            </a:extLst>
          </p:cNvPr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701A32BE-234C-4E67-15FF-FE0167B1A39B}"/>
              </a:ext>
            </a:extLst>
          </p:cNvPr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C9DBE4E-98E3-E94A-1312-BBFD820F5A42}"/>
                </a:ext>
              </a:extLst>
            </p:cNvPr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EFFFF6B-6007-CD18-A7BF-419DA8388690}"/>
                </a:ext>
              </a:extLst>
            </p:cNvPr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3736104-2E33-52C6-F794-180BE757EE71}"/>
              </a:ext>
            </a:extLst>
          </p:cNvPr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28706B8-B4CC-31A1-6FB4-41C791B715CA}"/>
                </a:ext>
              </a:extLst>
            </p:cNvPr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541FB656-0C2A-DD0E-D690-44FD6DF549CA}"/>
                </a:ext>
              </a:extLst>
            </p:cNvPr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CE55EEEB-BE84-BC57-68A1-F6614B5706B3}"/>
              </a:ext>
            </a:extLst>
          </p:cNvPr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7B558EE1-08D2-9BD3-A39B-030E366E7761}"/>
              </a:ext>
            </a:extLst>
          </p:cNvPr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A26BA5F0-0927-756E-F8F5-B88504FBEB58}"/>
              </a:ext>
            </a:extLst>
          </p:cNvPr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17013460-EDB9-B709-08A6-5FA44BB6092F}"/>
              </a:ext>
            </a:extLst>
          </p:cNvPr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3C09F1A-EAE3-CBAD-FA21-55D1B2369BBF}"/>
              </a:ext>
            </a:extLst>
          </p:cNvPr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816F9D88-D5EF-D0B0-DE92-AA835D73003F}"/>
              </a:ext>
            </a:extLst>
          </p:cNvPr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JUDUL LAGU NYANYIAN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9B2ABFA-FB7F-892C-D140-185C60BC126D}"/>
              </a:ext>
            </a:extLst>
          </p:cNvPr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?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BFD76FE5-4C91-5EF3-BD02-FB8DA096E74A}"/>
              </a:ext>
            </a:extLst>
          </p:cNvPr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1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KJ NO. ??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6093788C-A8BB-99E6-253C-1C68C6656972}"/>
              </a:ext>
            </a:extLst>
          </p:cNvPr>
          <p:cNvSpPr txBox="1"/>
          <p:nvPr/>
        </p:nvSpPr>
        <p:spPr>
          <a:xfrm>
            <a:off x="1421246" y="2999685"/>
            <a:ext cx="10873508" cy="3922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Lorem ipsum dolor sit amet,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consectetur adipiscing elit,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sed do eiusmod tempor incididunt</a:t>
            </a:r>
          </a:p>
          <a:p>
            <a:pPr marL="0" marR="0" lvl="0" indent="0" algn="ctr" defTabSz="914400" rtl="0" eaLnBrk="1" fontAlgn="auto" latinLnBrk="0" hangingPunct="1">
              <a:lnSpc>
                <a:spcPts val="7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mo"/>
                <a:ea typeface="Arimo"/>
                <a:cs typeface="Arimo"/>
                <a:sym typeface="Arimo"/>
              </a:rPr>
              <a:t>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2614532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DOA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PERSEMBAHAN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‘KU SETIA PADA-MU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BN NO. 204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018610"/>
            <a:ext cx="10873508" cy="58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Tuhan, karuniaMu: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Roh dan jiwaku semua.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Nyawa, juga hidupku.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Harta milikku semua.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‘Ku serahkan padaMu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untuk s’lama-lamanya.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DOA KHUSUS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MINGGU ADVENT</a:t>
            </a:r>
            <a:endParaRPr lang="en-US" sz="4628" b="1" spc="259" dirty="0">
              <a:solidFill>
                <a:srgbClr val="000000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Arimo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1E676-DF6D-D7EE-D5F0-C80240570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1AA9DD-F594-1D0C-F035-A4C3FA33EDC5}"/>
              </a:ext>
            </a:extLst>
          </p:cNvPr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69834B-BE7E-9F4E-FA0C-5047E92F9939}"/>
                </a:ext>
              </a:extLst>
            </p:cNvPr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D4F0A15-B339-C383-F698-EC2153785254}"/>
                </a:ext>
              </a:extLst>
            </p:cNvPr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F070724-9509-1312-8A83-F2EA79133EC4}"/>
              </a:ext>
            </a:extLst>
          </p:cNvPr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D273BEC-20CF-D6CE-777B-50B5FECA9BD7}"/>
                </a:ext>
              </a:extLst>
            </p:cNvPr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045E08B-B01A-BBD3-657B-B124D00F50CB}"/>
                </a:ext>
              </a:extLst>
            </p:cNvPr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4166C601-F8EA-C8B2-125A-8D5AB31BC69E}"/>
              </a:ext>
            </a:extLst>
          </p:cNvPr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3647EA2-4FFA-A394-7E0A-FC9152EE4142}"/>
              </a:ext>
            </a:extLst>
          </p:cNvPr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FD09885-2636-D79E-55AF-6F5E452232DE}"/>
              </a:ext>
            </a:extLst>
          </p:cNvPr>
          <p:cNvSpPr txBox="1"/>
          <p:nvPr/>
        </p:nvSpPr>
        <p:spPr>
          <a:xfrm>
            <a:off x="3544444" y="4551916"/>
            <a:ext cx="6390933" cy="122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DOA</a:t>
            </a:r>
          </a:p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BAPA KAMI</a:t>
            </a:r>
          </a:p>
        </p:txBody>
      </p:sp>
    </p:spTree>
    <p:extLst>
      <p:ext uri="{BB962C8B-B14F-4D97-AF65-F5344CB8AC3E}">
        <p14:creationId xmlns:p14="http://schemas.microsoft.com/office/powerpoint/2010/main" val="19148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KAR’NA ENGKAU PUNYA KERAJAAN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BN NO. 841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2509148"/>
            <a:ext cx="10873508" cy="4903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Kar’na Engkau punya kerajaan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dan kekuasaan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dan kemuliaan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Sampai s’lama-lamanya,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544444" y="4551916"/>
            <a:ext cx="639093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8"/>
              </a:lnSpc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BERKAT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AF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7511742" y="-793968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>
            <a:off x="5640187" y="7088009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7" y="0"/>
                </a:lnTo>
                <a:lnTo>
                  <a:pt x="4646187" y="5474153"/>
                </a:lnTo>
                <a:lnTo>
                  <a:pt x="0" y="5474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 rot="5400000">
            <a:off x="1014241" y="5429374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Freeform 5"/>
          <p:cNvSpPr/>
          <p:nvPr/>
        </p:nvSpPr>
        <p:spPr>
          <a:xfrm rot="-10800000">
            <a:off x="10515037" y="4782751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/>
          <p:nvPr/>
        </p:nvSpPr>
        <p:spPr>
          <a:xfrm rot="-10800000">
            <a:off x="-2366637" y="5655386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2"/>
                </a:lnTo>
                <a:lnTo>
                  <a:pt x="0" y="5706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 rot="-5400000">
            <a:off x="3751317" y="157517"/>
            <a:ext cx="4646187" cy="5474152"/>
          </a:xfrm>
          <a:custGeom>
            <a:avLst/>
            <a:gdLst/>
            <a:ahLst/>
            <a:cxnLst/>
            <a:rect l="l" t="t" r="r" b="b"/>
            <a:pathLst>
              <a:path w="4646187" h="5474152">
                <a:moveTo>
                  <a:pt x="0" y="0"/>
                </a:moveTo>
                <a:lnTo>
                  <a:pt x="4646186" y="0"/>
                </a:lnTo>
                <a:lnTo>
                  <a:pt x="4646186" y="5474152"/>
                </a:lnTo>
                <a:lnTo>
                  <a:pt x="0" y="5474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704357" y="-232032"/>
            <a:ext cx="3905320" cy="5887417"/>
          </a:xfrm>
          <a:custGeom>
            <a:avLst/>
            <a:gdLst/>
            <a:ahLst/>
            <a:cxnLst/>
            <a:rect l="l" t="t" r="r" b="b"/>
            <a:pathLst>
              <a:path w="3905320" h="5887417">
                <a:moveTo>
                  <a:pt x="0" y="0"/>
                </a:moveTo>
                <a:lnTo>
                  <a:pt x="3905320" y="0"/>
                </a:lnTo>
                <a:lnTo>
                  <a:pt x="3905320" y="5887418"/>
                </a:lnTo>
                <a:lnTo>
                  <a:pt x="0" y="5887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 rot="-10800000">
            <a:off x="12175628" y="-1148675"/>
            <a:ext cx="3787883" cy="5706792"/>
          </a:xfrm>
          <a:custGeom>
            <a:avLst/>
            <a:gdLst/>
            <a:ahLst/>
            <a:cxnLst/>
            <a:rect l="l" t="t" r="r" b="b"/>
            <a:pathLst>
              <a:path w="3787883" h="5706792">
                <a:moveTo>
                  <a:pt x="0" y="0"/>
                </a:moveTo>
                <a:lnTo>
                  <a:pt x="3787883" y="0"/>
                </a:lnTo>
                <a:lnTo>
                  <a:pt x="3787883" y="5706791"/>
                </a:lnTo>
                <a:lnTo>
                  <a:pt x="0" y="570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0" name="Group 10"/>
          <p:cNvGrpSpPr/>
          <p:nvPr/>
        </p:nvGrpSpPr>
        <p:grpSpPr>
          <a:xfrm>
            <a:off x="914400" y="805887"/>
            <a:ext cx="11887200" cy="8675225"/>
            <a:chOff x="0" y="0"/>
            <a:chExt cx="3522133" cy="25704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22133" cy="2570437"/>
            </a:xfrm>
            <a:custGeom>
              <a:avLst/>
              <a:gdLst/>
              <a:ahLst/>
              <a:cxnLst/>
              <a:rect l="l" t="t" r="r" b="b"/>
              <a:pathLst>
                <a:path w="3522133" h="2570437">
                  <a:moveTo>
                    <a:pt x="17910" y="0"/>
                  </a:moveTo>
                  <a:lnTo>
                    <a:pt x="3504223" y="0"/>
                  </a:lnTo>
                  <a:cubicBezTo>
                    <a:pt x="3508973" y="0"/>
                    <a:pt x="3513529" y="1887"/>
                    <a:pt x="3516888" y="5246"/>
                  </a:cubicBezTo>
                  <a:cubicBezTo>
                    <a:pt x="3520246" y="8605"/>
                    <a:pt x="3522133" y="13160"/>
                    <a:pt x="3522133" y="17910"/>
                  </a:cubicBezTo>
                  <a:lnTo>
                    <a:pt x="3522133" y="2552527"/>
                  </a:lnTo>
                  <a:cubicBezTo>
                    <a:pt x="3522133" y="2562418"/>
                    <a:pt x="3514115" y="2570437"/>
                    <a:pt x="3504223" y="2570437"/>
                  </a:cubicBezTo>
                  <a:lnTo>
                    <a:pt x="17910" y="2570437"/>
                  </a:lnTo>
                  <a:cubicBezTo>
                    <a:pt x="13160" y="2570437"/>
                    <a:pt x="8605" y="2568550"/>
                    <a:pt x="5246" y="2565191"/>
                  </a:cubicBezTo>
                  <a:cubicBezTo>
                    <a:pt x="1887" y="2561832"/>
                    <a:pt x="0" y="2557277"/>
                    <a:pt x="0" y="2552527"/>
                  </a:cubicBezTo>
                  <a:lnTo>
                    <a:pt x="0" y="17910"/>
                  </a:lnTo>
                  <a:cubicBezTo>
                    <a:pt x="0" y="13160"/>
                    <a:pt x="1887" y="8605"/>
                    <a:pt x="5246" y="5246"/>
                  </a:cubicBezTo>
                  <a:cubicBezTo>
                    <a:pt x="8605" y="1887"/>
                    <a:pt x="13160" y="0"/>
                    <a:pt x="17910" y="0"/>
                  </a:cubicBezTo>
                  <a:close/>
                </a:path>
              </a:pathLst>
            </a:custGeom>
            <a:solidFill>
              <a:srgbClr val="F1F1F0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22133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7574" y="973513"/>
            <a:ext cx="11560852" cy="8339973"/>
            <a:chOff x="0" y="0"/>
            <a:chExt cx="3563134" cy="25704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63134" cy="2570437"/>
            </a:xfrm>
            <a:custGeom>
              <a:avLst/>
              <a:gdLst/>
              <a:ahLst/>
              <a:cxnLst/>
              <a:rect l="l" t="t" r="r" b="b"/>
              <a:pathLst>
                <a:path w="3563134" h="2570437">
                  <a:moveTo>
                    <a:pt x="10045" y="0"/>
                  </a:moveTo>
                  <a:lnTo>
                    <a:pt x="3553089" y="0"/>
                  </a:lnTo>
                  <a:cubicBezTo>
                    <a:pt x="3558637" y="0"/>
                    <a:pt x="3563134" y="4497"/>
                    <a:pt x="3563134" y="10045"/>
                  </a:cubicBezTo>
                  <a:lnTo>
                    <a:pt x="3563134" y="2560392"/>
                  </a:lnTo>
                  <a:cubicBezTo>
                    <a:pt x="3563134" y="2565940"/>
                    <a:pt x="3558637" y="2570437"/>
                    <a:pt x="3553089" y="2570437"/>
                  </a:cubicBezTo>
                  <a:lnTo>
                    <a:pt x="10045" y="2570437"/>
                  </a:lnTo>
                  <a:cubicBezTo>
                    <a:pt x="4497" y="2570437"/>
                    <a:pt x="0" y="2565940"/>
                    <a:pt x="0" y="2560392"/>
                  </a:cubicBezTo>
                  <a:lnTo>
                    <a:pt x="0" y="10045"/>
                  </a:lnTo>
                  <a:cubicBezTo>
                    <a:pt x="0" y="4497"/>
                    <a:pt x="4497" y="0"/>
                    <a:pt x="10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63134" cy="2599012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167374" y="1728533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AutoShape 17"/>
          <p:cNvSpPr/>
          <p:nvPr/>
        </p:nvSpPr>
        <p:spPr>
          <a:xfrm>
            <a:off x="1144946" y="8326710"/>
            <a:ext cx="11381251" cy="0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8" name="AutoShape 18"/>
          <p:cNvSpPr/>
          <p:nvPr/>
        </p:nvSpPr>
        <p:spPr>
          <a:xfrm flipH="1" flipV="1">
            <a:off x="8868643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9" name="AutoShape 19"/>
          <p:cNvSpPr/>
          <p:nvPr/>
        </p:nvSpPr>
        <p:spPr>
          <a:xfrm flipH="1" flipV="1">
            <a:off x="4847357" y="8427334"/>
            <a:ext cx="0" cy="811731"/>
          </a:xfrm>
          <a:prstGeom prst="line">
            <a:avLst/>
          </a:prstGeom>
          <a:ln w="4762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20"/>
          <p:cNvSpPr/>
          <p:nvPr/>
        </p:nvSpPr>
        <p:spPr>
          <a:xfrm>
            <a:off x="6350274" y="8471457"/>
            <a:ext cx="1015453" cy="665121"/>
          </a:xfrm>
          <a:custGeom>
            <a:avLst/>
            <a:gdLst/>
            <a:ahLst/>
            <a:cxnLst/>
            <a:rect l="l" t="t" r="r" b="b"/>
            <a:pathLst>
              <a:path w="1015453" h="665121">
                <a:moveTo>
                  <a:pt x="0" y="0"/>
                </a:moveTo>
                <a:lnTo>
                  <a:pt x="1015452" y="0"/>
                </a:lnTo>
                <a:lnTo>
                  <a:pt x="1015452" y="665122"/>
                </a:lnTo>
                <a:lnTo>
                  <a:pt x="0" y="665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1" name="TextBox 21"/>
          <p:cNvSpPr txBox="1"/>
          <p:nvPr/>
        </p:nvSpPr>
        <p:spPr>
          <a:xfrm>
            <a:off x="2012723" y="988592"/>
            <a:ext cx="9690553" cy="62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5"/>
              </a:lnSpc>
            </a:pPr>
            <a:r>
              <a:rPr lang="en-US" sz="3874" b="1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AMIN (3X)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1246" y="8631510"/>
            <a:ext cx="3164174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AYAT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30580" y="8631510"/>
            <a:ext cx="3146735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171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BN NO. 845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1246" y="3490223"/>
            <a:ext cx="10873508" cy="294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Amin!</a:t>
            </a:r>
          </a:p>
          <a:p>
            <a:pPr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Amin!</a:t>
            </a:r>
          </a:p>
          <a:p>
            <a:pPr marL="0" lvl="0" indent="0" algn="ctr">
              <a:lnSpc>
                <a:spcPts val="7784"/>
              </a:lnSpc>
            </a:pPr>
            <a:r>
              <a:rPr lang="en-US" sz="5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Amin!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4818" y="400773"/>
            <a:ext cx="12726365" cy="9485453"/>
            <a:chOff x="0" y="0"/>
            <a:chExt cx="3770775" cy="2810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775" cy="2810505"/>
            </a:xfrm>
            <a:custGeom>
              <a:avLst/>
              <a:gdLst/>
              <a:ahLst/>
              <a:cxnLst/>
              <a:rect l="l" t="t" r="r" b="b"/>
              <a:pathLst>
                <a:path w="3770775" h="2810505">
                  <a:moveTo>
                    <a:pt x="17033" y="0"/>
                  </a:moveTo>
                  <a:lnTo>
                    <a:pt x="3753741" y="0"/>
                  </a:lnTo>
                  <a:cubicBezTo>
                    <a:pt x="3758259" y="0"/>
                    <a:pt x="3762592" y="1795"/>
                    <a:pt x="3765786" y="4989"/>
                  </a:cubicBezTo>
                  <a:cubicBezTo>
                    <a:pt x="3768980" y="8183"/>
                    <a:pt x="3770775" y="12516"/>
                    <a:pt x="3770775" y="17033"/>
                  </a:cubicBezTo>
                  <a:lnTo>
                    <a:pt x="3770775" y="2793471"/>
                  </a:lnTo>
                  <a:cubicBezTo>
                    <a:pt x="3770775" y="2797989"/>
                    <a:pt x="3768980" y="2802321"/>
                    <a:pt x="3765786" y="2805516"/>
                  </a:cubicBezTo>
                  <a:cubicBezTo>
                    <a:pt x="3762592" y="2808710"/>
                    <a:pt x="3758259" y="2810505"/>
                    <a:pt x="3753741" y="2810505"/>
                  </a:cubicBezTo>
                  <a:lnTo>
                    <a:pt x="17033" y="2810505"/>
                  </a:lnTo>
                  <a:cubicBezTo>
                    <a:pt x="12516" y="2810505"/>
                    <a:pt x="8183" y="2808710"/>
                    <a:pt x="4989" y="2805516"/>
                  </a:cubicBezTo>
                  <a:cubicBezTo>
                    <a:pt x="1795" y="2802321"/>
                    <a:pt x="0" y="2797989"/>
                    <a:pt x="0" y="2793471"/>
                  </a:cubicBezTo>
                  <a:lnTo>
                    <a:pt x="0" y="17033"/>
                  </a:lnTo>
                  <a:cubicBezTo>
                    <a:pt x="0" y="12516"/>
                    <a:pt x="1795" y="8183"/>
                    <a:pt x="4989" y="4989"/>
                  </a:cubicBezTo>
                  <a:cubicBezTo>
                    <a:pt x="8183" y="1795"/>
                    <a:pt x="12516" y="0"/>
                    <a:pt x="170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DAFB0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775" cy="283908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56124">
            <a:off x="5340361" y="376861"/>
            <a:ext cx="2799100" cy="9631668"/>
            <a:chOff x="0" y="0"/>
            <a:chExt cx="829363" cy="28538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9363" cy="2853828"/>
            </a:xfrm>
            <a:custGeom>
              <a:avLst/>
              <a:gdLst/>
              <a:ahLst/>
              <a:cxnLst/>
              <a:rect l="l" t="t" r="r" b="b"/>
              <a:pathLst>
                <a:path w="829363" h="2853828">
                  <a:moveTo>
                    <a:pt x="0" y="0"/>
                  </a:moveTo>
                  <a:lnTo>
                    <a:pt x="829363" y="0"/>
                  </a:lnTo>
                  <a:lnTo>
                    <a:pt x="829363" y="2853828"/>
                  </a:lnTo>
                  <a:lnTo>
                    <a:pt x="0" y="2853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9363" cy="2882403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231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18608" y="439640"/>
            <a:ext cx="9878783" cy="9446587"/>
          </a:xfrm>
          <a:custGeom>
            <a:avLst/>
            <a:gdLst/>
            <a:ahLst/>
            <a:cxnLst/>
            <a:rect l="l" t="t" r="r" b="b"/>
            <a:pathLst>
              <a:path w="9878783" h="9446587">
                <a:moveTo>
                  <a:pt x="0" y="0"/>
                </a:moveTo>
                <a:lnTo>
                  <a:pt x="9878784" y="0"/>
                </a:lnTo>
                <a:lnTo>
                  <a:pt x="9878784" y="9446587"/>
                </a:lnTo>
                <a:lnTo>
                  <a:pt x="0" y="944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6075145" y="3305430"/>
            <a:ext cx="1565709" cy="1025539"/>
          </a:xfrm>
          <a:custGeom>
            <a:avLst/>
            <a:gdLst/>
            <a:ahLst/>
            <a:cxnLst/>
            <a:rect l="l" t="t" r="r" b="b"/>
            <a:pathLst>
              <a:path w="1565709" h="1025539">
                <a:moveTo>
                  <a:pt x="0" y="0"/>
                </a:moveTo>
                <a:lnTo>
                  <a:pt x="1565710" y="0"/>
                </a:lnTo>
                <a:lnTo>
                  <a:pt x="1565710" y="1025539"/>
                </a:lnTo>
                <a:lnTo>
                  <a:pt x="0" y="1025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307160" y="4436829"/>
            <a:ext cx="6865501" cy="4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10"/>
              </a:lnSpc>
              <a:spcBef>
                <a:spcPct val="0"/>
              </a:spcBef>
            </a:pPr>
            <a:r>
              <a:rPr lang="en-US" sz="3028" b="1" spc="16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SELAMAT HARI MINGGU!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2879" y="7861905"/>
            <a:ext cx="4910243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spc="397" dirty="0">
                <a:solidFill>
                  <a:srgbClr val="000000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www.hkbpjtn.web.id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2718" y="1692528"/>
            <a:ext cx="4690563" cy="1050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PARHALADO DAN</a:t>
            </a:r>
          </a:p>
          <a:p>
            <a:pPr algn="ctr">
              <a:lnSpc>
                <a:spcPts val="2800"/>
              </a:lnSpc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PELAYAN IBADAH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398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-Bold"/>
                <a:cs typeface="Montserrat Semi-Bold"/>
                <a:sym typeface="Montserrat Semi-Bold"/>
              </a:rPr>
              <a:t>MENGUCAPKAN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10394" y="4859040"/>
            <a:ext cx="7259034" cy="74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4"/>
              </a:lnSpc>
              <a:spcBef>
                <a:spcPct val="0"/>
              </a:spcBef>
            </a:pPr>
            <a:r>
              <a:rPr lang="en-US" sz="4628" b="1" spc="259" dirty="0">
                <a:solidFill>
                  <a:srgbClr val="0000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Arimo Bold"/>
              </a:rPr>
              <a:t>TUHAN MEMBERKATI</a:t>
            </a: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1871</Words>
  <Application>Microsoft Office PowerPoint</Application>
  <PresentationFormat>Custom</PresentationFormat>
  <Paragraphs>415</Paragraphs>
  <Slides>88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88</vt:i4>
      </vt:variant>
    </vt:vector>
  </HeadingPairs>
  <TitlesOfParts>
    <vt:vector size="100" baseType="lpstr">
      <vt:lpstr>Daytona</vt:lpstr>
      <vt:lpstr>Montserrat</vt:lpstr>
      <vt:lpstr>Calibri Light</vt:lpstr>
      <vt:lpstr>Arimo</vt:lpstr>
      <vt:lpstr>Georgia</vt:lpstr>
      <vt:lpstr>Calibri</vt:lpstr>
      <vt:lpstr>Arial</vt:lpstr>
      <vt:lpstr>Aptos</vt:lpstr>
      <vt:lpstr>Montserrat SemiBold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Proyektor Advent</dc:title>
  <cp:lastModifiedBy>Andreas Jordan Paidotua 2019</cp:lastModifiedBy>
  <cp:revision>5</cp:revision>
  <dcterms:created xsi:type="dcterms:W3CDTF">2006-08-16T00:00:00Z</dcterms:created>
  <dcterms:modified xsi:type="dcterms:W3CDTF">2024-11-28T11:25:17Z</dcterms:modified>
  <dc:identifier>DAGXqBpxtHE</dc:identifier>
</cp:coreProperties>
</file>