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90"/>
  </p:notesMasterIdLst>
  <p:sldIdLst>
    <p:sldId id="256" r:id="rId4"/>
    <p:sldId id="257" r:id="rId5"/>
    <p:sldId id="258" r:id="rId6"/>
    <p:sldId id="375" r:id="rId7"/>
    <p:sldId id="259" r:id="rId8"/>
    <p:sldId id="376" r:id="rId9"/>
    <p:sldId id="260" r:id="rId10"/>
    <p:sldId id="261" r:id="rId11"/>
    <p:sldId id="377" r:id="rId12"/>
    <p:sldId id="262" r:id="rId13"/>
    <p:sldId id="263" r:id="rId14"/>
    <p:sldId id="264" r:id="rId15"/>
    <p:sldId id="265" r:id="rId16"/>
    <p:sldId id="266" r:id="rId17"/>
    <p:sldId id="378" r:id="rId18"/>
    <p:sldId id="267" r:id="rId19"/>
    <p:sldId id="379" r:id="rId20"/>
    <p:sldId id="268" r:id="rId21"/>
    <p:sldId id="269" r:id="rId22"/>
    <p:sldId id="270" r:id="rId23"/>
    <p:sldId id="271" r:id="rId24"/>
    <p:sldId id="380" r:id="rId25"/>
    <p:sldId id="272" r:id="rId26"/>
    <p:sldId id="381" r:id="rId27"/>
    <p:sldId id="273" r:id="rId28"/>
    <p:sldId id="274" r:id="rId29"/>
    <p:sldId id="275" r:id="rId30"/>
    <p:sldId id="382" r:id="rId31"/>
    <p:sldId id="276" r:id="rId32"/>
    <p:sldId id="383" r:id="rId33"/>
    <p:sldId id="277" r:id="rId34"/>
    <p:sldId id="278" r:id="rId35"/>
    <p:sldId id="279" r:id="rId36"/>
    <p:sldId id="280" r:id="rId37"/>
    <p:sldId id="384" r:id="rId38"/>
    <p:sldId id="282" r:id="rId39"/>
    <p:sldId id="283" r:id="rId40"/>
    <p:sldId id="385" r:id="rId41"/>
    <p:sldId id="284" r:id="rId42"/>
    <p:sldId id="386" r:id="rId43"/>
    <p:sldId id="285" r:id="rId44"/>
    <p:sldId id="286" r:id="rId45"/>
    <p:sldId id="287" r:id="rId46"/>
    <p:sldId id="288" r:id="rId47"/>
    <p:sldId id="289" r:id="rId48"/>
    <p:sldId id="290" r:id="rId49"/>
    <p:sldId id="373" r:id="rId50"/>
    <p:sldId id="291" r:id="rId51"/>
    <p:sldId id="292" r:id="rId52"/>
    <p:sldId id="344" r:id="rId53"/>
    <p:sldId id="345" r:id="rId54"/>
    <p:sldId id="350" r:id="rId55"/>
    <p:sldId id="374" r:id="rId56"/>
    <p:sldId id="349" r:id="rId57"/>
    <p:sldId id="351" r:id="rId58"/>
    <p:sldId id="348" r:id="rId59"/>
    <p:sldId id="352" r:id="rId60"/>
    <p:sldId id="353" r:id="rId61"/>
    <p:sldId id="354" r:id="rId62"/>
    <p:sldId id="355" r:id="rId63"/>
    <p:sldId id="356" r:id="rId64"/>
    <p:sldId id="387" r:id="rId65"/>
    <p:sldId id="294" r:id="rId66"/>
    <p:sldId id="295" r:id="rId67"/>
    <p:sldId id="296" r:id="rId68"/>
    <p:sldId id="297" r:id="rId69"/>
    <p:sldId id="298" r:id="rId70"/>
    <p:sldId id="299" r:id="rId71"/>
    <p:sldId id="300" r:id="rId72"/>
    <p:sldId id="301" r:id="rId73"/>
    <p:sldId id="302" r:id="rId74"/>
    <p:sldId id="388" r:id="rId75"/>
    <p:sldId id="304" r:id="rId76"/>
    <p:sldId id="305" r:id="rId77"/>
    <p:sldId id="306" r:id="rId78"/>
    <p:sldId id="307" r:id="rId79"/>
    <p:sldId id="308" r:id="rId80"/>
    <p:sldId id="309" r:id="rId81"/>
    <p:sldId id="310" r:id="rId82"/>
    <p:sldId id="311" r:id="rId83"/>
    <p:sldId id="312" r:id="rId84"/>
    <p:sldId id="372" r:id="rId85"/>
    <p:sldId id="314" r:id="rId86"/>
    <p:sldId id="315" r:id="rId87"/>
    <p:sldId id="316" r:id="rId88"/>
    <p:sldId id="317" r:id="rId89"/>
  </p:sldIdLst>
  <p:sldSz cx="13716000" cy="10287000"/>
  <p:notesSz cx="6858000" cy="9144000"/>
  <p:embeddedFontLst>
    <p:embeddedFont>
      <p:font typeface="Arimo" panose="020B0604020202020204" pitchFamily="34" charset="0"/>
      <p:regular r:id="rId91"/>
      <p:bold r:id="rId92"/>
      <p:italic r:id="rId93"/>
      <p:boldItalic r:id="rId94"/>
    </p:embeddedFont>
    <p:embeddedFont>
      <p:font typeface="Daytona" panose="020B0604030500040204" pitchFamily="34" charset="0"/>
      <p:regular r:id="rId95"/>
      <p:bold r:id="rId96"/>
      <p:italic r:id="rId97"/>
      <p:boldItalic r:id="rId98"/>
    </p:embeddedFont>
    <p:embeddedFont>
      <p:font typeface="Georgia" panose="02040502050405020303" pitchFamily="18" charset="0"/>
      <p:regular r:id="rId99"/>
      <p:bold r:id="rId100"/>
      <p:italic r:id="rId101"/>
      <p:boldItalic r:id="rId102"/>
    </p:embeddedFont>
    <p:embeddedFont>
      <p:font typeface="Montserrat" pitchFamily="2" charset="77"/>
      <p:regular r:id="rId103"/>
      <p:bold r:id="rId104"/>
      <p:italic r:id="rId105"/>
      <p:boldItalic r:id="rId106"/>
    </p:embeddedFont>
    <p:embeddedFont>
      <p:font typeface="Montserrat SemiBold" pitchFamily="2" charset="77"/>
      <p:regular r:id="rId107"/>
      <p:bold r:id="rId108"/>
      <p:italic r:id="rId109"/>
      <p:boldItalic r:id="rId1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" id="{292D0810-7024-439E-8F9D-1954CE26C672}">
          <p14:sldIdLst>
            <p14:sldId id="256"/>
          </p14:sldIdLst>
        </p14:section>
        <p14:section name="Ende 1" id="{0C6C5442-CB10-4BB3-BB06-1AAF60777C7A}">
          <p14:sldIdLst>
            <p14:sldId id="257"/>
            <p14:sldId id="258"/>
            <p14:sldId id="375"/>
            <p14:sldId id="259"/>
            <p14:sldId id="376"/>
            <p14:sldId id="260"/>
            <p14:sldId id="261"/>
            <p14:sldId id="377"/>
          </p14:sldIdLst>
        </p14:section>
        <p14:section name="Votum - Introitus - Tangiang" id="{1BD19112-1C1D-44D8-A887-926011C7C39D}">
          <p14:sldIdLst>
            <p14:sldId id="262"/>
            <p14:sldId id="263"/>
            <p14:sldId id="264"/>
          </p14:sldIdLst>
        </p14:section>
        <p14:section name="Ende 2" id="{2F05F352-F1E3-4023-9502-723FBA7793C0}">
          <p14:sldIdLst>
            <p14:sldId id="265"/>
            <p14:sldId id="266"/>
            <p14:sldId id="378"/>
            <p14:sldId id="267"/>
            <p14:sldId id="379"/>
          </p14:sldIdLst>
        </p14:section>
        <p14:section name="Patik" id="{E7F6A31A-6369-47F9-8ABD-1508BA03D35D}">
          <p14:sldIdLst>
            <p14:sldId id="268"/>
            <p14:sldId id="269"/>
          </p14:sldIdLst>
        </p14:section>
        <p14:section name="Ende 3" id="{A66A8F25-D071-48A1-A7B4-5D5EBDFF3346}">
          <p14:sldIdLst>
            <p14:sldId id="270"/>
            <p14:sldId id="271"/>
            <p14:sldId id="380"/>
            <p14:sldId id="272"/>
            <p14:sldId id="381"/>
          </p14:sldIdLst>
        </p14:section>
        <p14:section name="Manopoti Dosa" id="{CF14EBF5-2B52-4054-B8DA-79C3B745E085}">
          <p14:sldIdLst>
            <p14:sldId id="273"/>
          </p14:sldIdLst>
        </p14:section>
        <p14:section name="Ende 4" id="{6179ADA5-EDB8-4F2E-9F5C-F83E0541F3A7}">
          <p14:sldIdLst>
            <p14:sldId id="274"/>
            <p14:sldId id="275"/>
            <p14:sldId id="382"/>
            <p14:sldId id="276"/>
            <p14:sldId id="383"/>
          </p14:sldIdLst>
        </p14:section>
        <p14:section name="Epistel" id="{04AD075E-53C0-45C1-B0F4-678E6D74DBCC}">
          <p14:sldIdLst>
            <p14:sldId id="277"/>
            <p14:sldId id="278"/>
            <p14:sldId id="279"/>
            <p14:sldId id="280"/>
            <p14:sldId id="384"/>
          </p14:sldIdLst>
        </p14:section>
        <p14:section name="Ende 5" id="{1C33B3D0-6735-4302-A695-19F801EE60E7}">
          <p14:sldIdLst>
            <p14:sldId id="282"/>
            <p14:sldId id="283"/>
            <p14:sldId id="385"/>
            <p14:sldId id="284"/>
            <p14:sldId id="386"/>
          </p14:sldIdLst>
        </p14:section>
        <p14:section name="Manghatindangkon Haporseaon" id="{C59F9CB8-581B-4130-8AA5-5C0DD2760A21}">
          <p14:sldIdLst>
            <p14:sldId id="285"/>
            <p14:sldId id="286"/>
            <p14:sldId id="287"/>
            <p14:sldId id="288"/>
            <p14:sldId id="289"/>
            <p14:sldId id="290"/>
            <p14:sldId id="373"/>
          </p14:sldIdLst>
        </p14:section>
        <p14:section name="Koor" id="{48BD0877-F52F-42C3-87D0-94BCAE579D65}">
          <p14:sldIdLst>
            <p14:sldId id="291"/>
          </p14:sldIdLst>
        </p14:section>
        <p14:section name="Tingting" id="{A56FB5EB-833B-47AC-9ECE-87A308F281C1}">
          <p14:sldIdLst>
            <p14:sldId id="292"/>
            <p14:sldId id="344"/>
            <p14:sldId id="345"/>
            <p14:sldId id="350"/>
            <p14:sldId id="374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A811E90F-419F-4BFA-9FD3-32AEE2BC87C7}">
          <p14:sldIdLst>
            <p14:sldId id="387"/>
          </p14:sldIdLst>
        </p14:section>
        <p14:section name="Ende 6" id="{25F67D96-7038-4AC9-8281-4F06DFCF3C71}">
          <p14:sldIdLst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  <p14:section name="Jamita" id="{7707CC0F-914F-407B-9710-143841F0489E}">
          <p14:sldIdLst>
            <p14:sldId id="301"/>
            <p14:sldId id="302"/>
            <p14:sldId id="388"/>
          </p14:sldIdLst>
        </p14:section>
        <p14:section name="Ende 7" id="{9DD16275-2A81-46E7-B4D4-D5332A8D4668}">
          <p14:sldIdLst>
            <p14:sldId id="304"/>
            <p14:sldId id="305"/>
            <p14:sldId id="306"/>
            <p14:sldId id="307"/>
            <p14:sldId id="308"/>
            <p14:sldId id="309"/>
            <p14:sldId id="310"/>
          </p14:sldIdLst>
        </p14:section>
        <p14:section name="Tangiang Pangunjungi" id="{79A3A53D-16CC-405C-9504-1AB84BC24782}">
          <p14:sldIdLst>
            <p14:sldId id="311"/>
            <p14:sldId id="312"/>
            <p14:sldId id="372"/>
            <p14:sldId id="314"/>
            <p14:sldId id="315"/>
            <p14:sldId id="316"/>
          </p14:sldIdLst>
        </p14:section>
        <p14:section name="Slide Panutup" id="{A0882121-4083-4AE2-81B6-7A0FC4EF1EED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97AE2-7095-4C53-9119-5D146E7DA35F}" v="19" dt="2024-11-28T11:21:25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3" autoAdjust="0"/>
  </p:normalViewPr>
  <p:slideViewPr>
    <p:cSldViewPr>
      <p:cViewPr varScale="1">
        <p:scale>
          <a:sx n="61" d="100"/>
          <a:sy n="61" d="100"/>
        </p:scale>
        <p:origin x="216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viewProps" Target="viewProps.xml"/><Relationship Id="rId16" Type="http://schemas.openxmlformats.org/officeDocument/2006/relationships/slide" Target="slides/slide13.xml"/><Relationship Id="rId107" Type="http://schemas.openxmlformats.org/officeDocument/2006/relationships/font" Target="fonts/font17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12.fntdata"/><Relationship Id="rId5" Type="http://schemas.openxmlformats.org/officeDocument/2006/relationships/slide" Target="slides/slide2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theme" Target="theme/theme1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13.fntdata"/><Relationship Id="rId108" Type="http://schemas.openxmlformats.org/officeDocument/2006/relationships/font" Target="fonts/font18.fntdata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font" Target="fonts/font16.fntdata"/><Relationship Id="rId114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19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7.fntdata"/><Relationship Id="rId104" Type="http://schemas.openxmlformats.org/officeDocument/2006/relationships/font" Target="fonts/font14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font" Target="fonts/font20.fntdata"/><Relationship Id="rId115" Type="http://schemas.microsoft.com/office/2016/11/relationships/changesInfo" Target="changesInfos/changesInfo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10.fntdata"/><Relationship Id="rId105" Type="http://schemas.openxmlformats.org/officeDocument/2006/relationships/font" Target="fonts/font1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microsoft.com/office/2015/10/relationships/revisionInfo" Target="revisionInfo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09297AE2-7095-4C53-9119-5D146E7DA35F}"/>
    <pc:docChg chg="undo custSel addSld delSld modSld delMainMaster modSection">
      <pc:chgData name="Andreas Jordan Paidotua 2019" userId="e695725c-9f11-41e6-b103-83440ece557b" providerId="ADAL" clId="{09297AE2-7095-4C53-9119-5D146E7DA35F}" dt="2024-11-28T11:24:50.590" v="952" actId="948"/>
      <pc:docMkLst>
        <pc:docMk/>
      </pc:docMkLst>
      <pc:sldChg chg="modSp mod">
        <pc:chgData name="Andreas Jordan Paidotua 2019" userId="e695725c-9f11-41e6-b103-83440ece557b" providerId="ADAL" clId="{09297AE2-7095-4C53-9119-5D146E7DA35F}" dt="2024-11-28T11:12:54.452" v="104" actId="20577"/>
        <pc:sldMkLst>
          <pc:docMk/>
          <pc:sldMk cId="0" sldId="256"/>
        </pc:sldMkLst>
        <pc:spChg chg="mod">
          <ac:chgData name="Andreas Jordan Paidotua 2019" userId="e695725c-9f11-41e6-b103-83440ece557b" providerId="ADAL" clId="{09297AE2-7095-4C53-9119-5D146E7DA35F}" dt="2024-11-28T11:12:54.452" v="104" actId="20577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57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57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57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5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5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5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5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26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260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6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1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1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61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06.723" v="117"/>
        <pc:sldMkLst>
          <pc:docMk/>
          <pc:sldMk cId="0" sldId="263"/>
        </pc:sldMkLst>
        <pc:spChg chg="mod">
          <ac:chgData name="Andreas Jordan Paidotua 2019" userId="e695725c-9f11-41e6-b103-83440ece557b" providerId="ADAL" clId="{09297AE2-7095-4C53-9119-5D146E7DA35F}" dt="2024-11-28T11:14:44.735" v="112" actId="20577"/>
          <ac:spMkLst>
            <pc:docMk/>
            <pc:sldMk cId="0" sldId="263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263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56.799" v="116" actId="20577"/>
          <ac:spMkLst>
            <pc:docMk/>
            <pc:sldMk cId="0" sldId="263"/>
            <ac:spMk id="24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53.405" v="113"/>
          <ac:spMkLst>
            <pc:docMk/>
            <pc:sldMk cId="0" sldId="263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12.557" v="139" actId="20577"/>
        <pc:sldMkLst>
          <pc:docMk/>
          <pc:sldMk cId="0" sldId="264"/>
        </pc:sldMkLst>
        <pc:spChg chg="mod">
          <ac:chgData name="Andreas Jordan Paidotua 2019" userId="e695725c-9f11-41e6-b103-83440ece557b" providerId="ADAL" clId="{09297AE2-7095-4C53-9119-5D146E7DA35F}" dt="2024-11-28T11:15:12.557" v="139" actId="20577"/>
          <ac:spMkLst>
            <pc:docMk/>
            <pc:sldMk cId="0" sldId="264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0" sldId="26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5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65"/>
            <ac:spMk id="2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6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67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7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7"/>
            <ac:spMk id="23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20.807" v="145" actId="20577"/>
        <pc:sldMkLst>
          <pc:docMk/>
          <pc:sldMk cId="0" sldId="268"/>
        </pc:sldMkLst>
        <pc:spChg chg="mod">
          <ac:chgData name="Andreas Jordan Paidotua 2019" userId="e695725c-9f11-41e6-b103-83440ece557b" providerId="ADAL" clId="{09297AE2-7095-4C53-9119-5D146E7DA35F}" dt="2024-11-28T11:15:20.807" v="145" actId="20577"/>
          <ac:spMkLst>
            <pc:docMk/>
            <pc:sldMk cId="0" sldId="268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52.741" v="253" actId="20577"/>
        <pc:sldMkLst>
          <pc:docMk/>
          <pc:sldMk cId="0" sldId="269"/>
        </pc:sldMkLst>
        <pc:spChg chg="mod">
          <ac:chgData name="Andreas Jordan Paidotua 2019" userId="e695725c-9f11-41e6-b103-83440ece557b" providerId="ADAL" clId="{09297AE2-7095-4C53-9119-5D146E7DA35F}" dt="2024-11-28T11:15:52.741" v="253" actId="20577"/>
          <ac:spMkLst>
            <pc:docMk/>
            <pc:sldMk cId="0" sldId="26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24.861" v="149" actId="20577"/>
          <ac:spMkLst>
            <pc:docMk/>
            <pc:sldMk cId="0" sldId="269"/>
            <ac:spMk id="2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70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0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70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70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1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1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7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2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72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58.729" v="307" actId="20577"/>
        <pc:sldMkLst>
          <pc:docMk/>
          <pc:sldMk cId="0" sldId="273"/>
        </pc:sldMkLst>
        <pc:spChg chg="mod">
          <ac:chgData name="Andreas Jordan Paidotua 2019" userId="e695725c-9f11-41e6-b103-83440ece557b" providerId="ADAL" clId="{09297AE2-7095-4C53-9119-5D146E7DA35F}" dt="2024-11-28T11:16:58.729" v="307" actId="20577"/>
          <ac:spMkLst>
            <pc:docMk/>
            <pc:sldMk cId="0" sldId="273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0" sldId="27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74"/>
            <ac:spMk id="2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77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7"/>
            <ac:spMk id="11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7:22.856" v="314" actId="20577"/>
        <pc:sldMkLst>
          <pc:docMk/>
          <pc:sldMk cId="0" sldId="278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22.856" v="314" actId="20577"/>
          <ac:spMkLst>
            <pc:docMk/>
            <pc:sldMk cId="0" sldId="278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7:26.167" v="319" actId="20577"/>
        <pc:sldMkLst>
          <pc:docMk/>
          <pc:sldMk cId="0" sldId="279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26.167" v="319" actId="20577"/>
          <ac:spMkLst>
            <pc:docMk/>
            <pc:sldMk cId="0" sldId="279"/>
            <ac:spMk id="25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80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80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81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81"/>
            <ac:spMk id="1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8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2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82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82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83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3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83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8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4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84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84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13.352" v="358" actId="14100"/>
        <pc:sldMkLst>
          <pc:docMk/>
          <pc:sldMk cId="0" sldId="285"/>
        </pc:sldMkLst>
        <pc:spChg chg="mod">
          <ac:chgData name="Andreas Jordan Paidotua 2019" userId="e695725c-9f11-41e6-b103-83440ece557b" providerId="ADAL" clId="{09297AE2-7095-4C53-9119-5D146E7DA35F}" dt="2024-11-28T11:18:13.352" v="358" actId="14100"/>
          <ac:spMkLst>
            <pc:docMk/>
            <pc:sldMk cId="0" sldId="285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31.456" v="363" actId="20577"/>
        <pc:sldMkLst>
          <pc:docMk/>
          <pc:sldMk cId="0" sldId="286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31.456" v="363" actId="20577"/>
          <ac:spMkLst>
            <pc:docMk/>
            <pc:sldMk cId="0" sldId="286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47.088" v="370"/>
        <pc:sldMkLst>
          <pc:docMk/>
          <pc:sldMk cId="0" sldId="287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7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47.088" v="370"/>
          <ac:spMkLst>
            <pc:docMk/>
            <pc:sldMk cId="0" sldId="287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58.612" v="377"/>
        <pc:sldMkLst>
          <pc:docMk/>
          <pc:sldMk cId="0" sldId="288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58.612" v="377"/>
          <ac:spMkLst>
            <pc:docMk/>
            <pc:sldMk cId="0" sldId="288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9:11.690" v="385" actId="21"/>
        <pc:sldMkLst>
          <pc:docMk/>
          <pc:sldMk cId="0" sldId="289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9:11.690" v="385" actId="21"/>
          <ac:spMkLst>
            <pc:docMk/>
            <pc:sldMk cId="0" sldId="289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9:29.401" v="393" actId="1076"/>
        <pc:sldMkLst>
          <pc:docMk/>
          <pc:sldMk cId="0" sldId="290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90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9:29.401" v="393" actId="1076"/>
          <ac:spMkLst>
            <pc:docMk/>
            <pc:sldMk cId="0" sldId="290"/>
            <ac:spMk id="2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9:56.749" v="399"/>
        <pc:sldMkLst>
          <pc:docMk/>
          <pc:sldMk cId="0" sldId="291"/>
        </pc:sldMkLst>
        <pc:spChg chg="mod">
          <ac:chgData name="Andreas Jordan Paidotua 2019" userId="e695725c-9f11-41e6-b103-83440ece557b" providerId="ADAL" clId="{09297AE2-7095-4C53-9119-5D146E7DA35F}" dt="2024-11-28T11:19:56.749" v="399"/>
          <ac:spMkLst>
            <pc:docMk/>
            <pc:sldMk cId="0" sldId="291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0:04.430" v="408" actId="20577"/>
        <pc:sldMkLst>
          <pc:docMk/>
          <pc:sldMk cId="0" sldId="292"/>
        </pc:sldMkLst>
        <pc:spChg chg="mod">
          <ac:chgData name="Andreas Jordan Paidotua 2019" userId="e695725c-9f11-41e6-b103-83440ece557b" providerId="ADAL" clId="{09297AE2-7095-4C53-9119-5D146E7DA35F}" dt="2024-11-28T11:20:04.430" v="408" actId="20577"/>
          <ac:spMkLst>
            <pc:docMk/>
            <pc:sldMk cId="0" sldId="292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9:56.749" v="399"/>
        <pc:sldMkLst>
          <pc:docMk/>
          <pc:sldMk cId="0" sldId="293"/>
        </pc:sldMkLst>
        <pc:spChg chg="mod">
          <ac:chgData name="Andreas Jordan Paidotua 2019" userId="e695725c-9f11-41e6-b103-83440ece557b" providerId="ADAL" clId="{09297AE2-7095-4C53-9119-5D146E7DA35F}" dt="2024-11-28T11:19:56.749" v="399"/>
          <ac:spMkLst>
            <pc:docMk/>
            <pc:sldMk cId="0" sldId="293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02.102" v="414"/>
        <pc:sldMkLst>
          <pc:docMk/>
          <pc:sldMk cId="0" sldId="29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94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02.102" v="414"/>
          <ac:spMkLst>
            <pc:docMk/>
            <pc:sldMk cId="0" sldId="294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297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297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0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00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25.196" v="417"/>
        <pc:sldMkLst>
          <pc:docMk/>
          <pc:sldMk cId="0" sldId="301"/>
        </pc:sldMkLst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1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1"/>
            <ac:spMk id="1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25.196" v="417"/>
          <ac:spMkLst>
            <pc:docMk/>
            <pc:sldMk cId="0" sldId="301"/>
            <ac:spMk id="1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1:34.154" v="443" actId="20577"/>
        <pc:sldMkLst>
          <pc:docMk/>
          <pc:sldMk cId="0" sldId="302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2"/>
            <ac:spMk id="22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34.154" v="443" actId="20577"/>
          <ac:spMkLst>
            <pc:docMk/>
            <pc:sldMk cId="0" sldId="302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25.196" v="417"/>
        <pc:sldMkLst>
          <pc:docMk/>
          <pc:sldMk cId="0" sldId="303"/>
        </pc:sldMkLst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3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3"/>
            <ac:spMk id="1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25.196" v="417"/>
          <ac:spMkLst>
            <pc:docMk/>
            <pc:sldMk cId="0" sldId="303"/>
            <ac:spMk id="1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02.102" v="414"/>
        <pc:sldMkLst>
          <pc:docMk/>
          <pc:sldMk cId="0" sldId="30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304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02.102" v="414"/>
          <ac:spMkLst>
            <pc:docMk/>
            <pc:sldMk cId="0" sldId="304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07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07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1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10"/>
            <ac:spMk id="19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34.508" v="513" actId="20577"/>
        <pc:sldMkLst>
          <pc:docMk/>
          <pc:sldMk cId="0" sldId="311"/>
        </pc:sldMkLst>
        <pc:spChg chg="mod">
          <ac:chgData name="Andreas Jordan Paidotua 2019" userId="e695725c-9f11-41e6-b103-83440ece557b" providerId="ADAL" clId="{09297AE2-7095-4C53-9119-5D146E7DA35F}" dt="2024-11-28T11:22:34.508" v="513" actId="20577"/>
          <ac:spMkLst>
            <pc:docMk/>
            <pc:sldMk cId="0" sldId="311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12.698" v="685" actId="20577"/>
        <pc:sldMkLst>
          <pc:docMk/>
          <pc:sldMk cId="0" sldId="312"/>
        </pc:sldMkLst>
        <pc:spChg chg="mod">
          <ac:chgData name="Andreas Jordan Paidotua 2019" userId="e695725c-9f11-41e6-b103-83440ece557b" providerId="ADAL" clId="{09297AE2-7095-4C53-9119-5D146E7DA35F}" dt="2024-11-28T11:22:44.036" v="537" actId="20577"/>
          <ac:spMkLst>
            <pc:docMk/>
            <pc:sldMk cId="0" sldId="31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2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3:12.698" v="685" actId="20577"/>
          <ac:spMkLst>
            <pc:docMk/>
            <pc:sldMk cId="0" sldId="312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18.418" v="693" actId="20577"/>
        <pc:sldMkLst>
          <pc:docMk/>
          <pc:sldMk cId="0" sldId="313"/>
        </pc:sldMkLst>
        <pc:spChg chg="mod">
          <ac:chgData name="Andreas Jordan Paidotua 2019" userId="e695725c-9f11-41e6-b103-83440ece557b" providerId="ADAL" clId="{09297AE2-7095-4C53-9119-5D146E7DA35F}" dt="2024-11-28T11:23:18.418" v="693" actId="20577"/>
          <ac:spMkLst>
            <pc:docMk/>
            <pc:sldMk cId="0" sldId="313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51.408" v="854" actId="20577"/>
        <pc:sldMkLst>
          <pc:docMk/>
          <pc:sldMk cId="0" sldId="314"/>
        </pc:sldMkLst>
        <pc:spChg chg="mod">
          <ac:chgData name="Andreas Jordan Paidotua 2019" userId="e695725c-9f11-41e6-b103-83440ece557b" providerId="ADAL" clId="{09297AE2-7095-4C53-9119-5D146E7DA35F}" dt="2024-11-28T11:23:29.896" v="744" actId="20577"/>
          <ac:spMkLst>
            <pc:docMk/>
            <pc:sldMk cId="0" sldId="314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4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3:51.408" v="854" actId="20577"/>
          <ac:spMkLst>
            <pc:docMk/>
            <pc:sldMk cId="0" sldId="314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55.315" v="862" actId="20577"/>
        <pc:sldMkLst>
          <pc:docMk/>
          <pc:sldMk cId="0" sldId="315"/>
        </pc:sldMkLst>
        <pc:spChg chg="mod">
          <ac:chgData name="Andreas Jordan Paidotua 2019" userId="e695725c-9f11-41e6-b103-83440ece557b" providerId="ADAL" clId="{09297AE2-7095-4C53-9119-5D146E7DA35F}" dt="2024-11-28T11:23:55.315" v="862" actId="20577"/>
          <ac:spMkLst>
            <pc:docMk/>
            <pc:sldMk cId="0" sldId="315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4:02.701" v="869" actId="20577"/>
        <pc:sldMkLst>
          <pc:docMk/>
          <pc:sldMk cId="0" sldId="316"/>
        </pc:sldMkLst>
        <pc:spChg chg="mod">
          <ac:chgData name="Andreas Jordan Paidotua 2019" userId="e695725c-9f11-41e6-b103-83440ece557b" providerId="ADAL" clId="{09297AE2-7095-4C53-9119-5D146E7DA35F}" dt="2024-11-28T11:24:02.701" v="869" actId="20577"/>
          <ac:spMkLst>
            <pc:docMk/>
            <pc:sldMk cId="0" sldId="31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6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00.619" v="868" actId="20577"/>
          <ac:spMkLst>
            <pc:docMk/>
            <pc:sldMk cId="0" sldId="316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4:50.590" v="952" actId="948"/>
        <pc:sldMkLst>
          <pc:docMk/>
          <pc:sldMk cId="0" sldId="317"/>
        </pc:sldMkLst>
        <pc:spChg chg="mod">
          <ac:chgData name="Andreas Jordan Paidotua 2019" userId="e695725c-9f11-41e6-b103-83440ece557b" providerId="ADAL" clId="{09297AE2-7095-4C53-9119-5D146E7DA35F}" dt="2024-11-28T11:24:37.426" v="930" actId="20577"/>
          <ac:spMkLst>
            <pc:docMk/>
            <pc:sldMk cId="0" sldId="317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33.793" v="929" actId="20577"/>
          <ac:spMkLst>
            <pc:docMk/>
            <pc:sldMk cId="0" sldId="317"/>
            <ac:spMk id="12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50.590" v="952" actId="948"/>
          <ac:spMkLst>
            <pc:docMk/>
            <pc:sldMk cId="0" sldId="317"/>
            <ac:spMk id="13" creationId="{00000000-0000-0000-0000-000000000000}"/>
          </ac:spMkLst>
        </pc:spChg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3939951164" sldId="344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4241770277" sldId="34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428518263" sldId="348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002915907" sldId="349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191072967" sldId="350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75148815" sldId="351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052273888" sldId="351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75148815" sldId="352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1653843110" sldId="352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864622554" sldId="353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1653843110" sldId="353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864622554" sldId="354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621798475" sldId="354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621798475" sldId="35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936850656" sldId="35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1652441990" sldId="356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936850656" sldId="356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1652441990" sldId="357"/>
        </pc:sldMkLst>
      </pc:sldChg>
      <pc:sldChg chg="modSp mod">
        <pc:chgData name="Andreas Jordan Paidotua 2019" userId="e695725c-9f11-41e6-b103-83440ece557b" providerId="ADAL" clId="{09297AE2-7095-4C53-9119-5D146E7DA35F}" dt="2024-11-28T11:12:40.295" v="67" actId="20577"/>
        <pc:sldMkLst>
          <pc:docMk/>
          <pc:sldMk cId="3417823565" sldId="358"/>
        </pc:sldMkLst>
        <pc:spChg chg="mod">
          <ac:chgData name="Andreas Jordan Paidotua 2019" userId="e695725c-9f11-41e6-b103-83440ece557b" providerId="ADAL" clId="{09297AE2-7095-4C53-9119-5D146E7DA35F}" dt="2024-11-28T11:12:21.422" v="27" actId="20577"/>
          <ac:spMkLst>
            <pc:docMk/>
            <pc:sldMk cId="3417823565" sldId="358"/>
            <ac:spMk id="21" creationId="{F5DC636C-5162-D381-3381-E841DAE6400E}"/>
          </ac:spMkLst>
        </pc:spChg>
        <pc:spChg chg="mod">
          <ac:chgData name="Andreas Jordan Paidotua 2019" userId="e695725c-9f11-41e6-b103-83440ece557b" providerId="ADAL" clId="{09297AE2-7095-4C53-9119-5D146E7DA35F}" dt="2024-11-28T11:12:30.687" v="54" actId="20577"/>
          <ac:spMkLst>
            <pc:docMk/>
            <pc:sldMk cId="3417823565" sldId="358"/>
            <ac:spMk id="22" creationId="{2D3F2C2E-C90E-9AFE-0AC0-54CC0E2B6980}"/>
          </ac:spMkLst>
        </pc:spChg>
        <pc:spChg chg="mod">
          <ac:chgData name="Andreas Jordan Paidotua 2019" userId="e695725c-9f11-41e6-b103-83440ece557b" providerId="ADAL" clId="{09297AE2-7095-4C53-9119-5D146E7DA35F}" dt="2024-11-28T11:12:40.295" v="67" actId="20577"/>
          <ac:spMkLst>
            <pc:docMk/>
            <pc:sldMk cId="3417823565" sldId="358"/>
            <ac:spMk id="25" creationId="{4386FF3F-EFB6-B1B1-4043-0A38E1775DD4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2:43.037" v="72" actId="20577"/>
        <pc:sldMkLst>
          <pc:docMk/>
          <pc:sldMk cId="770571702" sldId="359"/>
        </pc:sldMkLst>
        <pc:spChg chg="mod">
          <ac:chgData name="Andreas Jordan Paidotua 2019" userId="e695725c-9f11-41e6-b103-83440ece557b" providerId="ADAL" clId="{09297AE2-7095-4C53-9119-5D146E7DA35F}" dt="2024-11-28T11:12:35.042" v="60"/>
          <ac:spMkLst>
            <pc:docMk/>
            <pc:sldMk cId="770571702" sldId="359"/>
            <ac:spMk id="21" creationId="{505832BE-C132-4E25-943B-1CD381B95E4C}"/>
          </ac:spMkLst>
        </pc:spChg>
        <pc:spChg chg="mod">
          <ac:chgData name="Andreas Jordan Paidotua 2019" userId="e695725c-9f11-41e6-b103-83440ece557b" providerId="ADAL" clId="{09297AE2-7095-4C53-9119-5D146E7DA35F}" dt="2024-11-28T11:12:43.037" v="72" actId="20577"/>
          <ac:spMkLst>
            <pc:docMk/>
            <pc:sldMk cId="770571702" sldId="359"/>
            <ac:spMk id="25" creationId="{1E761BDF-E19B-A37A-E376-23F886F59175}"/>
          </ac:spMkLst>
        </pc:spChg>
        <pc:spChg chg="mod">
          <ac:chgData name="Andreas Jordan Paidotua 2019" userId="e695725c-9f11-41e6-b103-83440ece557b" providerId="ADAL" clId="{09297AE2-7095-4C53-9119-5D146E7DA35F}" dt="2024-11-28T11:12:33.663" v="57"/>
          <ac:spMkLst>
            <pc:docMk/>
            <pc:sldMk cId="770571702" sldId="359"/>
            <ac:spMk id="26" creationId="{47BD28D0-6CFF-6D57-7396-BC38CA024504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17.059" v="283" actId="20577"/>
        <pc:sldMkLst>
          <pc:docMk/>
          <pc:sldMk cId="2145199862" sldId="360"/>
        </pc:sldMkLst>
        <pc:spChg chg="mod">
          <ac:chgData name="Andreas Jordan Paidotua 2019" userId="e695725c-9f11-41e6-b103-83440ece557b" providerId="ADAL" clId="{09297AE2-7095-4C53-9119-5D146E7DA35F}" dt="2024-11-28T11:16:15.309" v="278" actId="14100"/>
          <ac:spMkLst>
            <pc:docMk/>
            <pc:sldMk cId="2145199862" sldId="360"/>
            <ac:spMk id="21" creationId="{22B3A7B1-4125-A787-6EB8-7DC838795268}"/>
          </ac:spMkLst>
        </pc:spChg>
        <pc:spChg chg="mod">
          <ac:chgData name="Andreas Jordan Paidotua 2019" userId="e695725c-9f11-41e6-b103-83440ece557b" providerId="ADAL" clId="{09297AE2-7095-4C53-9119-5D146E7DA35F}" dt="2024-11-28T11:16:17.059" v="283" actId="20577"/>
          <ac:spMkLst>
            <pc:docMk/>
            <pc:sldMk cId="2145199862" sldId="360"/>
            <ac:spMk id="25" creationId="{517DFC35-2CA0-F772-CE42-61300D471058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31.526" v="290" actId="14100"/>
        <pc:sldMkLst>
          <pc:docMk/>
          <pc:sldMk cId="468512418" sldId="361"/>
        </pc:sldMkLst>
        <pc:spChg chg="mod">
          <ac:chgData name="Andreas Jordan Paidotua 2019" userId="e695725c-9f11-41e6-b103-83440ece557b" providerId="ADAL" clId="{09297AE2-7095-4C53-9119-5D146E7DA35F}" dt="2024-11-28T11:16:31.526" v="290" actId="14100"/>
          <ac:spMkLst>
            <pc:docMk/>
            <pc:sldMk cId="468512418" sldId="361"/>
            <ac:spMk id="21" creationId="{F48FC746-FE0D-4873-6859-789C38E2175C}"/>
          </ac:spMkLst>
        </pc:spChg>
        <pc:spChg chg="mod">
          <ac:chgData name="Andreas Jordan Paidotua 2019" userId="e695725c-9f11-41e6-b103-83440ece557b" providerId="ADAL" clId="{09297AE2-7095-4C53-9119-5D146E7DA35F}" dt="2024-11-28T11:16:19.851" v="288" actId="20577"/>
          <ac:spMkLst>
            <pc:docMk/>
            <pc:sldMk cId="468512418" sldId="361"/>
            <ac:spMk id="25" creationId="{F17ACD31-2328-9A23-FF16-C590CEF4776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3377494745" sldId="36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3377494745" sldId="362"/>
            <ac:spMk id="19" creationId="{E479F3E4-A41A-4D2F-1113-6BF69DFCE31D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3377494745" sldId="362"/>
            <ac:spMk id="20" creationId="{25BDC700-5E6F-40A7-EA32-3BFD4FDEE4F3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1777740315" sldId="363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1777740315" sldId="363"/>
            <ac:spMk id="21" creationId="{EE98742E-471C-CCF8-F9E6-7416A3E1E808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1777740315" sldId="363"/>
            <ac:spMk id="23" creationId="{ECA53D5C-202B-F855-CAFA-B0993F0EFD24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1836147811" sldId="36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1836147811" sldId="365"/>
            <ac:spMk id="19" creationId="{C6AC9EEC-C56A-8809-2FFE-BD9D6C2B3241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1836147811" sldId="365"/>
            <ac:spMk id="20" creationId="{9B9B1FB2-D45E-767F-49D5-3F8A938FF83D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813564733" sldId="36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813564733" sldId="366"/>
            <ac:spMk id="21" creationId="{712FB2D5-BB2E-C4CB-76CF-13005B3C5EFC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813564733" sldId="366"/>
            <ac:spMk id="23" creationId="{0C060DCA-3B93-DF36-60FD-8C071ACA0ED2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11.389" v="474" actId="20577"/>
        <pc:sldMkLst>
          <pc:docMk/>
          <pc:sldMk cId="516115199" sldId="368"/>
        </pc:sldMkLst>
        <pc:spChg chg="mod">
          <ac:chgData name="Andreas Jordan Paidotua 2019" userId="e695725c-9f11-41e6-b103-83440ece557b" providerId="ADAL" clId="{09297AE2-7095-4C53-9119-5D146E7DA35F}" dt="2024-11-28T11:22:01.483" v="456" actId="20577"/>
          <ac:spMkLst>
            <pc:docMk/>
            <pc:sldMk cId="516115199" sldId="368"/>
            <ac:spMk id="21" creationId="{308DA649-08D9-01A3-CBDA-D2F36D8DC61F}"/>
          </ac:spMkLst>
        </pc:spChg>
        <pc:spChg chg="mod">
          <ac:chgData name="Andreas Jordan Paidotua 2019" userId="e695725c-9f11-41e6-b103-83440ece557b" providerId="ADAL" clId="{09297AE2-7095-4C53-9119-5D146E7DA35F}" dt="2024-11-28T11:22:11.389" v="474" actId="20577"/>
          <ac:spMkLst>
            <pc:docMk/>
            <pc:sldMk cId="516115199" sldId="368"/>
            <ac:spMk id="22" creationId="{FD4629F3-470E-119A-F847-75417029ACF4}"/>
          </ac:spMkLst>
        </pc:spChg>
        <pc:spChg chg="mod">
          <ac:chgData name="Andreas Jordan Paidotua 2019" userId="e695725c-9f11-41e6-b103-83440ece557b" providerId="ADAL" clId="{09297AE2-7095-4C53-9119-5D146E7DA35F}" dt="2024-11-28T11:22:05.540" v="458" actId="20577"/>
          <ac:spMkLst>
            <pc:docMk/>
            <pc:sldMk cId="516115199" sldId="368"/>
            <ac:spMk id="25" creationId="{86FCCBF2-8D52-47FE-8DA7-243899AF1C73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26.229" v="486" actId="20577"/>
        <pc:sldMkLst>
          <pc:docMk/>
          <pc:sldMk cId="2755919470" sldId="369"/>
        </pc:sldMkLst>
        <pc:spChg chg="mod">
          <ac:chgData name="Andreas Jordan Paidotua 2019" userId="e695725c-9f11-41e6-b103-83440ece557b" providerId="ADAL" clId="{09297AE2-7095-4C53-9119-5D146E7DA35F}" dt="2024-11-28T11:22:19.695" v="480"/>
          <ac:spMkLst>
            <pc:docMk/>
            <pc:sldMk cId="2755919470" sldId="369"/>
            <ac:spMk id="21" creationId="{672DE695-CC62-9CD5-40E5-57862C8E23F4}"/>
          </ac:spMkLst>
        </pc:spChg>
        <pc:spChg chg="mod">
          <ac:chgData name="Andreas Jordan Paidotua 2019" userId="e695725c-9f11-41e6-b103-83440ece557b" providerId="ADAL" clId="{09297AE2-7095-4C53-9119-5D146E7DA35F}" dt="2024-11-28T11:22:14.652" v="477"/>
          <ac:spMkLst>
            <pc:docMk/>
            <pc:sldMk cId="2755919470" sldId="369"/>
            <ac:spMk id="22" creationId="{ACDA3568-1743-C0C9-4333-1BC30A7FA91A}"/>
          </ac:spMkLst>
        </pc:spChg>
        <pc:spChg chg="mod">
          <ac:chgData name="Andreas Jordan Paidotua 2019" userId="e695725c-9f11-41e6-b103-83440ece557b" providerId="ADAL" clId="{09297AE2-7095-4C53-9119-5D146E7DA35F}" dt="2024-11-28T11:22:26.229" v="486" actId="20577"/>
          <ac:spMkLst>
            <pc:docMk/>
            <pc:sldMk cId="2755919470" sldId="369"/>
            <ac:spMk id="24" creationId="{1F0C6134-0244-432E-6254-23FC41A0E23E}"/>
          </ac:spMkLst>
        </pc:spChg>
        <pc:spChg chg="mod">
          <ac:chgData name="Andreas Jordan Paidotua 2019" userId="e695725c-9f11-41e6-b103-83440ece557b" providerId="ADAL" clId="{09297AE2-7095-4C53-9119-5D146E7DA35F}" dt="2024-11-28T11:22:22.682" v="485" actId="20577"/>
          <ac:spMkLst>
            <pc:docMk/>
            <pc:sldMk cId="2755919470" sldId="369"/>
            <ac:spMk id="25" creationId="{1A986305-644E-A5CC-D910-A1D1C1E68BAB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3254562995" sldId="370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3254562995" sldId="370"/>
            <ac:spMk id="19" creationId="{1158DFA1-788B-FF85-21D1-FD8FBB6FC44D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3254562995" sldId="370"/>
            <ac:spMk id="20" creationId="{4F57D652-82E0-C43D-D474-F043BB7F4FB7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2614532303" sldId="37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2614532303" sldId="371"/>
            <ac:spMk id="21" creationId="{816F9D88-D5EF-D0B0-DE92-AA835D73003F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2614532303" sldId="371"/>
            <ac:spMk id="23" creationId="{BFD76FE5-4C91-5EF3-BD02-FB8DA096E74A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23.355" v="713" actId="20577"/>
        <pc:sldMkLst>
          <pc:docMk/>
          <pc:sldMk cId="191484701" sldId="372"/>
        </pc:sldMkLst>
        <pc:spChg chg="mod">
          <ac:chgData name="Andreas Jordan Paidotua 2019" userId="e695725c-9f11-41e6-b103-83440ece557b" providerId="ADAL" clId="{09297AE2-7095-4C53-9119-5D146E7DA35F}" dt="2024-11-28T11:23:23.355" v="713" actId="20577"/>
          <ac:spMkLst>
            <pc:docMk/>
            <pc:sldMk cId="191484701" sldId="372"/>
            <ac:spMk id="10" creationId="{9FD09885-2636-D79E-55AF-6F5E452232DE}"/>
          </ac:spMkLst>
        </pc:spChg>
      </pc:sldChg>
      <pc:sldChg chg="modSp add mod">
        <pc:chgData name="Andreas Jordan Paidotua 2019" userId="e695725c-9f11-41e6-b103-83440ece557b" providerId="ADAL" clId="{09297AE2-7095-4C53-9119-5D146E7DA35F}" dt="2024-11-28T11:19:43.573" v="398" actId="1076"/>
        <pc:sldMkLst>
          <pc:docMk/>
          <pc:sldMk cId="2698376205" sldId="373"/>
        </pc:sldMkLst>
        <pc:spChg chg="mod">
          <ac:chgData name="Andreas Jordan Paidotua 2019" userId="e695725c-9f11-41e6-b103-83440ece557b" providerId="ADAL" clId="{09297AE2-7095-4C53-9119-5D146E7DA35F}" dt="2024-11-28T11:19:43.573" v="398" actId="1076"/>
          <ac:spMkLst>
            <pc:docMk/>
            <pc:sldMk cId="2698376205" sldId="373"/>
            <ac:spMk id="22" creationId="{703EDA1D-31E4-F066-6DB2-326EC69DDF25}"/>
          </ac:spMkLst>
        </pc:spChg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3373923018" sldId="374"/>
        </pc:sldMkLst>
      </pc:sldChg>
      <pc:sldMasterChg chg="del delSldLayout">
        <pc:chgData name="Andreas Jordan Paidotua 2019" userId="e695725c-9f11-41e6-b103-83440ece557b" providerId="ADAL" clId="{09297AE2-7095-4C53-9119-5D146E7DA35F}" dt="2024-11-28T11:20:15.985" v="409" actId="47"/>
        <pc:sldMasterMkLst>
          <pc:docMk/>
          <pc:sldMasterMk cId="4208436242" sldId="2147483660"/>
        </pc:sldMasterMkLst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2150587300" sldId="2147483661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4227357294" sldId="2147483662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717974658" sldId="2147483663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398557542" sldId="2147483664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2667968219" sldId="2147483665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632993798" sldId="2147483666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343413071" sldId="2147483667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604457085" sldId="2147483668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413085306" sldId="2147483669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916496357" sldId="2147483670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596134960" sldId="2147483671"/>
          </pc:sldLayoutMkLst>
        </pc:sldLayoutChg>
      </pc:sldMasterChg>
      <pc:sldMasterChg chg="del delSldLayout">
        <pc:chgData name="Andreas Jordan Paidotua 2019" userId="e695725c-9f11-41e6-b103-83440ece557b" providerId="ADAL" clId="{09297AE2-7095-4C53-9119-5D146E7DA35F}" dt="2024-11-28T11:20:15.985" v="409" actId="47"/>
        <pc:sldMasterMkLst>
          <pc:docMk/>
          <pc:sldMasterMk cId="102466941" sldId="2147483672"/>
        </pc:sldMasterMkLst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137841383" sldId="2147483673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2313728408" sldId="2147483674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98279936" sldId="2147483675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78903317" sldId="2147483676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83606491" sldId="2147483677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813330354" sldId="2147483678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673351955" sldId="2147483679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8587238" sldId="2147483680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952307745" sldId="2147483681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128457917" sldId="2147483682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4436993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DB758-3464-4153-8569-D79A8173CC67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FD9B9-23DE-4081-9A1A-2917DBB0C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935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2FD9B9-23DE-4081-9A1A-2917DBB0C248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516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12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20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8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558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261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86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73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07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038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36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2773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7753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8267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5629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4582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728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9822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5510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706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808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617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314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6314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4261958" y="4456192"/>
            <a:ext cx="4926742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PARMINGGUON ARIAN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 ADVENT KE-??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7471494"/>
            <a:ext cx="469056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172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MINGGU, DD MMM YYY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6800" y="2205995"/>
            <a:ext cx="3962400" cy="33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SELAMAT DATANG DI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62532" y="4846969"/>
            <a:ext cx="6390933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HKBP JATINEGARA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C81BE-D6E1-EA79-4120-64BD0A89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9BC403-DEE0-7DAE-421B-5068345FFAA3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7F23852-F1BC-77B5-DBCF-F5C56CD52E07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35C6761-9668-65B4-D928-5BAE36355BEC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3BA3CC5-D464-EC5F-AA64-1BB3C077626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62A8719-D62A-C266-0A46-95A273EAD22B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709EA6C-F336-8AF2-B3E6-E4ECAE65EC4C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9E06E54-DD69-10CD-6387-19C796D015F8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A25282B-13DC-A2F1-C2E1-3BBB0A5CEA51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4F7A7F4-9B3A-CB4A-A42F-D5FFE3AF7E58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F10AF72-84FD-AC06-DF79-4596703F618D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40E9F2B-DF47-0C2E-AA0F-C0E735CACE33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3E34379-A6D8-FF5C-B396-13A69AFAC30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8C48717-5188-ECE8-80FE-375E5108450F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D014DEC-ADC1-1288-6A5A-7B36BC4A3DF9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95C24AD7-2657-1222-D8F4-C27AAED4BF02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ED676ED-E4F6-13CC-0067-1BD26641DA23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802D847A-ADBB-71AA-F088-0ACE1D73530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ED97D61A-843D-C217-63B5-44A444827D71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C440B30-09D3-8CCC-F89B-56724AE2721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03402C8-BEE7-CCB2-C717-7A56079E41F5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813D07F-37EC-84A9-F670-3A8318E998D2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71FEBC0-B191-9EFB-86B0-0CA3A3E2C3CB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82D67E7-8C52-6EAE-7CAA-C0A4A65FFE1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1202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27ACB-2034-1FF1-1316-EC1C64F04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A7671C2-B04E-19C5-F206-10B978E6B54C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B443FB0-5239-2F5C-A021-01864BB84456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13CACA5-6E80-EE97-63D7-1A69F6B1AB21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2C06101-45E9-84F5-80B3-EAAB83321F1F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C78707A-F330-9156-2531-51BC923E70AD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E0CB92F-E8DC-D218-2981-EA148CBCBAAC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784BF74-5ADB-C6A9-CC0F-84854C7C96DD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39D43A-FF99-5FC7-77C3-E74100B246B7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FA699ED-E658-2F99-B61A-6EAF72614EC1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6B30C62-7B27-0D6F-3BF9-F7E89677B874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07E2595-56C2-3170-4544-669FA53324FA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742A645-13BE-7779-5737-4A35CA9CFB0E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43B8CCA-A48E-0105-F048-751A6571CE35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61A8A01-ECF1-137F-7E0B-BC31B894C769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C2EB2D2-B9F9-8007-8DB6-EB5CF2506CB0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E3F00D2-3FD4-0C31-B11D-42AA8694DB3F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FEFCFC7-F96C-CC2E-EE1D-B902B018FE8E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D857CBA1-DED7-C086-846F-CCB590C1F1D2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3EB5918-46C6-20E0-8CB4-BAF63FD08148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BE0C525-0E94-733C-B8E8-40EBE450379D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83E06D9-DF92-8D1F-5E80-EB473CAE9C0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CC55A5A8-8B11-06A4-FF76-5EC815C3C0FE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9FBFB23-2FE5-EFCC-2474-9B3D8AFFF826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7631752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7E5BAB-45AA-3BD1-7EA5-5735ACEBA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1B1F9D-FF6D-18F7-1B4E-D0B8247DA67F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5EFC7F9-FB8E-4A5A-B1B7-5F47D73A802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35DEB9D-D4D6-C365-7EA2-F22C7B83C89D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8D3AAE4-AFF7-7545-487A-07354B5ABE0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5E4676C-0AD7-285F-928A-E4EAEF37E4C3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7030B57-E704-869E-FF39-58A40B1A89C2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DB54FF-6D9C-42F5-CF0E-CD017A930A13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A4AEB96-1BDA-0D71-DAAC-5343850B03BA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B090F16-DD61-9CDB-E8DF-F49871C3A8A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1CAC4B4-8495-7440-2EFC-5A2FCE7BA6D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01F946E2-5E01-1216-754D-28F36B4BA0A6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9BF2408-218C-BF6B-D934-6E33C9F22F6E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F966DD1-2359-C7EF-E5B6-067AA37AE8B2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CD3E920-0A70-42C0-801F-30E082B5A2B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9FB19837-4FAA-7B0D-1C58-EEB7AF51D1EB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EB2D5DE-205F-AC80-E014-75AF0F1B4A0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52F9F258-76A5-BB8E-0CB0-02780156162D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23F0662-AE06-9AF8-EECF-14A881604B4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CB4B807-49CE-F728-6CEC-577FEB1887A4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1F376086-43C0-9117-02C6-F75A4130E81D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BBE7DD9-5846-0678-751E-109760C0E2B7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3D3C6DC4-7C74-F845-9AC0-279045DCFD56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7B4F983-E0B7-821D-E3F7-2DCE8C3148E3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2158269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VOTUM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INTROITUS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HALLELUYA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852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mangendehon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73028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</a:p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PAMUHAI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3EE99-CFB7-46BD-4B30-C0F49D7A3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AA5E93-1E24-5AA4-D1E4-6EF7B2F493A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59D030A-ABA3-FBF0-4193-54952BD5A678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10D20A3-730F-4761-F63E-C96F6BAEA727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16D1488-DE4D-C861-7947-7F6DDD5E3DF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78517A7-E5B3-6B75-0093-617FFE921195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510225C-E93F-E292-D48A-C4B7B921246E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42A9463-68E5-677F-9B8C-4601FED8804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8CDD3F2-E114-492A-FB11-ACBB4A006AC5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2EDA385-7F35-62CC-7F04-08A2016121A2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150C843-ADD7-F996-2BB2-13D4EA1880EA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D96CD0B-4C71-F16B-E8DE-4FCE9192486D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43FC200-E560-394A-E3CA-CB2F51FAF3BA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8682A3C-BF6F-9533-1054-DAF28C7C5F91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7150CAC-FE54-7548-4F7D-DA7FBDE8429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329B0900-ABD0-6587-0535-F20AC25D7B56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98B1620-DBC8-CD73-143E-66F1B0F8690D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29D63782-AA35-6655-CF2D-62AD6E25304D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9ECE9812-59BD-8204-440D-9ADF377E68D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2518A42-58B8-E684-3D4A-99C88FCCF08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A505C38-8FEF-0243-B1A3-D539B4D5B6EE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1929156F-4DA8-E454-52DB-FE789B02229E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F2CC4D99-5D33-C418-4639-21C986AD036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FEC1CBB-AEAD-642A-786D-F753468B2C49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764513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41549-4595-D8BD-661F-EE880E458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5E0747-F5E1-CF6B-1FA1-37FCDD3958F9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7FFF63C-72B5-CC74-741F-9D1FA0D9F931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431A76C-90DA-3BBD-F5DC-68B713C1530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C82FCC1-975B-DA15-D22F-4AADD16E29D1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BD98317-3793-EA4F-C081-DBE94FAF5564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7A19BA1-132F-9D8A-4578-554BF15B6DF0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95151D3-16A9-FD64-F842-D9334FF2F11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6D1A3BA-5CAB-E015-5DED-D718291B084F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B8C49AF-E918-2628-8D60-8DC6238BF80A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0D98E52-7A45-04D7-6F11-6A904F7E564B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CEC6A37-05A9-B4D8-2104-C6EB4FBA651B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096EBF0-0CAF-0D83-2F42-225C17B25F7A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ECF1A0C-3924-C7EF-F09E-5DFF15EAB2DB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E5D4504-5506-DC02-B37A-EB0126FBCD4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7465954D-2FA5-3309-C772-8E6880DA11D8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BFD47A21-4EDF-23F7-DEE6-53F8DD825021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0357B7F7-943D-4198-2C61-A80595F60F3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1FDD7504-EDA2-C060-3A1E-5980AD8A225C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4ADBD30D-9237-3C16-DCC6-1A149C3F95B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B42E55E-8C74-C69B-6969-1ABE11CF06B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ADE6933-FF2C-C793-10ED-C1C6E1D2CA96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941364AB-64DE-249A-7308-D6155B18365F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B0691B4C-8517-8E52-F9BC-6942BECBBCE2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8274958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3594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PATIK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1421246" y="3107406"/>
            <a:ext cx="10873508" cy="3909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Ale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Debata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hami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mangulahon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hombar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patikMi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Amen.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sude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C8BE4-DB31-B659-499C-76E9D7DD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84D4C0-D39F-91D0-FDA0-B223A8A5EE9D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1AB0C27-66AA-721C-0C7F-8D068D4FDC47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044CC90-3C4E-AD28-54C2-E1F86289C15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E9208C8-2B3A-1F09-619D-227C19BB6B9F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1EEB2F4-8F88-D1EC-9033-30719E38E0A4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1ECACE0-8807-FE60-169F-D332FF4E1F1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5215984-E5EA-E24B-FC31-38849B118494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1C36BAA-974F-14D7-6340-F9D5C2521A39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420CF29-EEA5-18BB-9938-8798862BDD84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1F6FF18-8103-6A63-1FB6-9156EAB910AA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04996140-A58A-6747-2EA2-E34B8490F5A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FF7F56A-9C46-EC8C-D58D-87DE1742EA7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68FE58E-E0A1-335F-D65D-599A5B876B9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56427E21-EFF4-B575-6001-EEC03619BBE6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F5D8AA8B-BC27-0110-BE71-9B7111DB95A1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6EB7895B-8EF7-7158-EB97-1BDEB0414B2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C652A6A0-816F-8C3B-DFDE-3BDF5C92AC9D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13928251-49AC-9C59-02A8-9BDF155F523B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6519169-4997-2D59-B64F-D7CBC7B6EF86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08A473E-A0E4-E118-F502-5D815BA3A40F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E2C2FA4-63F8-7623-BD13-6409BD33828D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18DA06E-75E9-446A-9B8A-07BB9B577780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E477F44-6AF0-1A3B-B18C-120B165D55F5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721950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C4BB3-7860-9AB6-A65C-D773E6EF9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5AD5C5-D86A-847D-A0F0-3565C4CFCB69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046C4E-76C0-382A-FE92-5FC25A335476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775C0D8-ED76-3BB5-4A34-BFB897A86B06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605AC68-C11A-C0B6-C0B1-8AB2C5AA4A4F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FB96675-0432-06E0-15AD-36D50DD660F0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50EB0AF-86A0-5746-B3C8-A7DF99F63A63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FB66612-A3AD-9AD9-E09D-A8179637413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03C2A9-F53B-72A1-20E8-FAA74D99FFAB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38CA9DB-5522-A6B9-D51C-4911B106F50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D602F4C-23CE-2733-1050-12FAA68ECDD0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9632DD1-AAC6-5887-DA09-295BCC26CB16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0A27A6C-CCA2-8205-7FC7-49380341DB34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9DDE702-8F74-BFFE-2F20-6780FC3DC763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D2E50AA-20D4-0374-059F-8E6E50F67323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65E53690-E315-CA30-D862-FCCF47BA9DAD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804D15C2-EBCB-0069-4F43-63877AB8F47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6178EE1E-6BB0-2A21-5455-BED78EF578F8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13B994F8-9AA8-8309-4D64-5E3631E379A2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F55B11E5-E2B0-077D-08A7-6F69470FBC7C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33A331B7-3477-E6CF-9799-32AC8F5FB21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7F84250-6000-FB6E-8F09-D81B91E89323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504A4F9-C2E6-80C3-5721-C0DF1606053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54B24C3-3F04-2DF8-10EB-6D1D24DBBEEF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0833888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MANOPOTI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DOSA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6331D3-69B4-8773-C0EF-51C56AE1F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9B8F19-FC39-E6A8-AE02-DFB19F0EE325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A0005EB-8D61-99CD-11CD-46953B67B8B8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8412588-6C8E-9C89-E241-631751BD3EB0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A6407E8-649B-26B5-EDD4-C98E624BA9F0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FB1ADCE-9BC5-6B34-52E1-22B9C57BAEE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A9CEC27-8929-6245-53D4-CF9F059DCFE0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5EFC92B-BA4D-8A8D-9845-6594B742DC0C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1595CE9-5B7B-D125-0BFB-545DF5E92E33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8CCE950-34E4-DDD5-A48B-198FB2FA69C3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5A0CFCD-4989-E1B7-0101-A952FD5E94C0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0508DE2-4766-6224-B7CB-D86D66456B87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07556B8-4295-B19E-CB5B-E13E38A1768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0F1DCAC-A2C6-E764-0B80-441B9D212894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9C4E20D-2ADB-7CC7-27F0-FE3F9BC0AAA1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678413BE-9443-CD1D-B3AA-6F35CF12D786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85047E95-43F8-FEA3-2628-CFBDD55351DC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569E4139-6482-7658-019F-3914CEF1A35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F77D7F26-58EF-585E-3E05-7A1D8804815F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BD9A5B2C-CB60-8806-13F4-800B54BD2016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026C469B-7697-C123-4C16-66A09DD4C4CB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852588B-99FB-24AB-5478-C83D2575E60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76A374E2-7C30-F222-B803-0ED1BE8BF8C4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D51B4A5-A289-0633-8231-A3B764692C01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3109799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C6BE2E-ABBD-8670-69FC-E71E4C922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B31586E-56CB-193E-BA2E-1B710DAE639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FF78930-941D-E880-703C-1FAE642C626B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A37AF29-3C3A-4FF3-DD44-5FA8F3D508C6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135A5BA-16CD-1E98-1825-5CE74E879BDC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E2BCC14-1E7B-2DCD-028F-30E7BFE530F3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102E3E7-E050-F3E3-918B-4AEEB01CBDA2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AB4104D-54EC-DE7F-4F2F-014E119B9AA0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8A46BE7-4AC6-14AA-5F65-0CA929FCA2DF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2C1E8CD-1CF7-D0BA-64ED-D0E4C27BFBEF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48A76BB-0230-9FE0-ACB4-E352B8218CB5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6E364E1-BE18-8488-B4F4-5582C017E4DC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A82A04D-4ACB-996B-FD33-35D25BFA8BF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ABDDBF1-1AA8-4A50-CCF1-D15E87C4C30C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BE33A8E-C7C4-A701-9DF3-FA20A6ADFEC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BC04D523-C406-8E50-5C80-A35C0F6CA675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AEA380C0-91B0-843E-63F7-4DB8EB6FD42E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B65B42B3-E0F3-3AFD-BE43-94847667D74E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51A0E0A6-106D-01BB-435F-A2F276853298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A330457-CDCC-1855-E075-2413894EF87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1B8F9F53-2619-17FA-A89F-04F33451DA43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112DA42-8EC9-151B-D30F-A0A70EEFD886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375B1105-6041-2586-1EBD-AEA075FD3311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F6193D58-D4FA-B043-F1F0-2E2D54CF42D8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9442883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3" y="4553595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7639" y="5139009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ULUAN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(?) Lorem ipsum dolor sit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lang="en-US" sz="5600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HURIA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147260"/>
            <a:ext cx="10873508" cy="364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(?) Lorem ipsum dolor sit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amet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consectetur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adipiscing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elit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sed do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eiusmod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tempor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incididunt</a:t>
            </a:r>
            <a:endParaRPr lang="en-US" sz="5200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  <a:p>
            <a:pPr marL="0" lvl="0" indent="0"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ut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labore et dolore magna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aliqua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SEMUA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0E19-7850-3A63-D816-19D8E766B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0BB9DF2-DCB6-AF89-F3F0-FB2113E51E3B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5D74366-C2E8-AC80-5169-8B32E44C1DA1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7C98B5D-6433-12FD-5CCC-E6A4C6952404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714E07B-6BD5-1788-044F-B474E2C0328A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7227837-6B35-05F6-4F81-7B5E31816043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4503A72-E075-2A78-DA11-E4E9E714EA7D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C48C9BF-FFAE-DD12-7581-15291446BBC2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FEBD3EC-A362-55E4-EA30-050D9F00CEFF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A9ADD36-F676-68BB-21B8-6F5CF8EA4638}"/>
              </a:ext>
            </a:extLst>
          </p:cNvPr>
          <p:cNvSpPr txBox="1"/>
          <p:nvPr/>
        </p:nvSpPr>
        <p:spPr>
          <a:xfrm>
            <a:off x="3662533" y="4553595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0F4F26A-EA30-B816-B59D-D67FF21975FB}"/>
              </a:ext>
            </a:extLst>
          </p:cNvPr>
          <p:cNvSpPr txBox="1"/>
          <p:nvPr/>
        </p:nvSpPr>
        <p:spPr>
          <a:xfrm>
            <a:off x="2337639" y="5139009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</p:spTree>
    <p:extLst>
      <p:ext uri="{BB962C8B-B14F-4D97-AF65-F5344CB8AC3E}">
        <p14:creationId xmlns:p14="http://schemas.microsoft.com/office/powerpoint/2010/main" val="3007953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8D3F4-E8E6-FB93-DA01-8A9C4AA7E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8B2E95-1651-DC66-C6CC-E841F989F6E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9346F9-0A06-DA39-5EFF-ACAF8E1DB7C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416265E-B8F2-886E-1EAB-0413E4F1668F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9CD3942-25BB-30C4-6CB3-039A69EB9AB8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7C975BB-8C77-12AE-5E7C-D0D4880C7BC1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165E211-43A7-E3D9-837E-39D2C6D0F062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D2F9596-CCDA-73EC-E5F1-B863D9FC39D0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2A3A1AC-4712-6DA6-C299-450B22F31459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C9BE07C-4DF1-2E78-6E68-3817477756E2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F33AE62-4083-C524-0AC7-61FE6F1855E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D98D64B-52A9-930F-0A26-CC4DF8C6A5D9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0D42C18-CEFE-813C-8F7F-969028EDF9C7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77BF69E-41BF-24F1-FF2C-B8751BA46D85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824657A-CB67-BD06-239F-4FEC181DAE1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7ABC7AD0-B99E-1B3D-AD5E-663CEF6DEDF5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DCD0D209-EC6D-BA80-23AF-CA0FEEA3953C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77EA6434-43FC-ABB3-5789-6F789A7C302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7554452D-A279-3420-13F9-984CA813E38E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03AC14DE-84FF-858B-47F1-BCCC12F7A68E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088C39E9-E252-F96C-468C-F50573934EAE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92354D58-E8E8-0793-B4F3-7BE085D6B11C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5FE1AEF0-4ABD-B33A-1E57-3E11318F2BE6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BB67582-53C9-61EC-C1BC-46B2998E5C20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7944493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A92A3-A40F-7A8E-6DCA-DB02F1FA8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71ACAD-90D4-6C4D-5D8B-F30F1138782E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27BCC0C-8294-9064-7486-9070FF88A0D0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6F7136F-3E94-A5DB-5C51-10A73FCE5EF0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ABFC072-46B6-A160-93FF-B6C6876C9BA1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230CC2F-382B-80D3-6367-977EAD4F2B99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4357FBB-8759-7238-ADD3-18B33D570D72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BFDF8E7-02CC-2CE1-F33D-FA49EC3DAE85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5760E6E-BA2C-0D4E-BF11-9EE0E73923AB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3DE7372-31A3-BBA6-A62D-7AC7305EF039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B4461FA-3474-F40E-9665-6C0E2009BCFB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053BD5B1-74C8-CF06-D2EB-40EB21E32314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CA2AA7B-EB11-9A42-E32A-8E578D90FB4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A9F5F97-7135-7888-8B59-79818536FC5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ED5A925D-BB10-573F-6D2F-E6F2A46CD39E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5DB76AEB-A95C-AC67-4665-763193AA6917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A5B43ED3-F9E0-D494-4581-286F80E393F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278EFEE0-BEB6-2AB9-2097-D94A055573F8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F49F1E54-50B0-E954-B50E-106291307905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5B83DF81-1478-8CDF-F636-6FED56932995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A0F45E4-B31A-A54C-9DD2-888F21CE89C7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BF03BC4-C09F-009C-833A-018511A9B32F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FC08567B-B691-4721-D550-068045973DFC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B5EA10B-9436-138B-99DD-576B72AFF987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5022362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158509" y="4548117"/>
            <a:ext cx="7398980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Debata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Jahowa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do Ama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hatudosan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tumompa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langit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tano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Jesus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Kristus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pl-PL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Anak ni Debata Jahowa nasasada i;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tinubuhon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Maria,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gabegabean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andorang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habubuhan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I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tumaon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bernit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panguhuman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Latus,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it-IT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 mate tarpajal do Ibana di hau pinarsilang, na tuat tu banuatoru dung ditanom, na mulak mangolu di ari patoluhon, na manaek tu Surgo laho hundul tu siamun ni Debata Jahowa, 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AmaNa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hatudosan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Ibana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paima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sogot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tano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on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manguhumi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mangolu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73741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jala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adong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sada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Huria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Huria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hatopan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Kristen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angka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it-IT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 di hasesaan ni dosa dohot di Hata i na mandok: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EC02C-9181-E91E-F3EA-1E1AA06B8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8C121B-53C8-1BA3-0568-9383C6EBF998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48B179B-30D7-EFF4-42A0-712C3343DE5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2509D05-2436-DF4D-73D0-E556079A82BF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257BA9F-8C19-9596-4574-BC93BBDF520F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26FB3B5-21DB-4240-B00C-BE1B24CB94CB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E61286-DBAB-556F-9DAF-4B5BB3A216CF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6A6DE1-66C1-9EFB-F3D6-66701369386E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4E4F8B-4DBB-A869-B8A2-399A679DA267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F17D124-EA32-F08B-FB0D-8E3EC09A4690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DA00D09-EC70-270A-EB2B-932A9EF9B68D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2C5AEC6-2409-5415-ABEE-B4D545063FA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28C5FA4-429B-9151-0301-3D0D4E70C3EA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98C9181-BFDB-49DE-DEA6-115351C7E7F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D5D81DC-1C7B-CAA5-EF33-4744B9561B3D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9A14979A-62A6-7514-CC6E-BC1A871E6DF6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0184F79E-ED72-9FD3-7E42-3AFA0A141F42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FBC79326-B495-A415-F5B2-63CCFBD7E4CC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B7D2FAB-DC3D-88AD-7432-42B6D4883037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32A3A2-B5B7-1C5E-C0B6-78C3BE50465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4A22894-642E-D8F3-134D-23F6553D8A86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03EDA1D-31E4-F066-6DB2-326EC69DDF25}"/>
              </a:ext>
            </a:extLst>
          </p:cNvPr>
          <p:cNvSpPr txBox="1"/>
          <p:nvPr/>
        </p:nvSpPr>
        <p:spPr>
          <a:xfrm>
            <a:off x="1421246" y="2481422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mangolu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sogot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daging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naung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mate,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hangoluan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suda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69837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KOOR)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3" y="4553595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TINGTING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044179" y="7566531"/>
            <a:ext cx="56124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Ni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minggunta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sadarion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0492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Naeng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Marbagas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8948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Pamasumasuon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di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7898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Dakdanak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Sorang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5674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Di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3185697" y="7658171"/>
            <a:ext cx="7344638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Goar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Ni Na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4068135" y="8557067"/>
            <a:ext cx="5579733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di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</a:t>
            </a:r>
            <a:r>
              <a:rPr lang="en-US" sz="24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Taon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sian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6997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Pinda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4128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Pinda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tu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8889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Tamba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3873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Sian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Panghobasion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Angka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asing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boi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dijaha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sian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3536-8A14-9440-CA7B-8B3AC866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87CEAE3-ED45-1B6A-D9A7-69CE3821187D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15EA82E-0E20-7F7E-92D9-6B9D8D602FD8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C2CCE79-599D-9E14-1BE2-D4DE56974C56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69F87D7-59FA-CD66-8874-E543D09DB2BF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30CE652-7300-8CDA-0858-4C5C8EFE7CC6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DEB7023-5A4E-1A9D-F560-A1079DC4D7D2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FE3F7370-11E2-836C-9C55-DBBE478DB25C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F8FE924-68C2-1511-63DB-A79F73A3CCDF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6F5E740-2453-761A-2F02-DCCE6581997F}"/>
              </a:ext>
            </a:extLst>
          </p:cNvPr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KOOR)</a:t>
            </a:r>
          </a:p>
        </p:txBody>
      </p:sp>
    </p:spTree>
    <p:extLst>
      <p:ext uri="{BB962C8B-B14F-4D97-AF65-F5344CB8AC3E}">
        <p14:creationId xmlns:p14="http://schemas.microsoft.com/office/powerpoint/2010/main" val="1058492453"/>
      </p:ext>
    </p:extLst>
  </p:cSld>
  <p:clrMapOvr>
    <a:masterClrMapping/>
  </p:clrMapOvr>
  <p:transition spd="slow"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papungu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pelean 1a &amp; 1b)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2547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JAMITA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7638" y="5091573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37638" y="5681478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Goar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dohot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JAMITA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442882"/>
            <a:ext cx="3146735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MANJAHA</a:t>
            </a:r>
          </a:p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HATA NI DEBATA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4D74A-B88B-86D8-C3CA-07176D20F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1C84186-8A76-DACB-68F0-7A7EFBC6A291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FA27E64-125E-8325-267F-4C02C39602C1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47ABC49-B857-26F2-17C9-16348B844406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78CB064-180A-3735-99A6-3273F189C1F5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928C4E-BF67-59D6-DE89-CD1C6848A568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EBB8906-79C4-B46A-2B09-A4159199EDD2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C7D0A68-8E5A-61A0-FA25-470E8AED74C3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085FA1D-8AD0-0BE6-615C-E5776F77A122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20FDB37-2BF0-0DA9-4F89-4A0C8FB92517}"/>
              </a:ext>
            </a:extLst>
          </p:cNvPr>
          <p:cNvSpPr txBox="1"/>
          <p:nvPr/>
        </p:nvSpPr>
        <p:spPr>
          <a:xfrm>
            <a:off x="3662532" y="4552547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JAMITA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265812D-F5EE-2243-0E43-2E85D45284CF}"/>
              </a:ext>
            </a:extLst>
          </p:cNvPr>
          <p:cNvSpPr txBox="1"/>
          <p:nvPr/>
        </p:nvSpPr>
        <p:spPr>
          <a:xfrm>
            <a:off x="2337638" y="5091573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F800C8F-24C8-642B-6C2C-34C061E076BC}"/>
              </a:ext>
            </a:extLst>
          </p:cNvPr>
          <p:cNvSpPr txBox="1"/>
          <p:nvPr/>
        </p:nvSpPr>
        <p:spPr>
          <a:xfrm>
            <a:off x="2337638" y="5681478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kumimoji="0" lang="en-US" sz="2155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kumimoji="0" lang="en-US" sz="21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Goar </a:t>
            </a:r>
            <a:r>
              <a:rPr kumimoji="0" lang="en-US" sz="2155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dohot</a:t>
            </a:r>
            <a:r>
              <a:rPr kumimoji="0" lang="en-US" sz="21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 Marga, </a:t>
            </a:r>
            <a:r>
              <a:rPr kumimoji="0" lang="en-US" sz="2155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kumimoji="0" lang="en-US" sz="215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3272832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papungu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pelean 2)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48117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</a:p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PELEAN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NDANG TADINGKONONKU HO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Nasa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nilehonMi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: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pamatangku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Hosa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gogongki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saluhut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artangku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Hupasahat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Ho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unsatonku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E676-DF6D-D7EE-D5F0-C8024057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1AA9DD-F594-1D0C-F035-A4C3FA33EDC5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69834B-BE7E-9F4E-FA0C-5047E92F9939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D4F0A15-B339-C383-F698-EC2153785254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F070724-9509-1312-8A83-F2EA79133EC4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D273BEC-20CF-D6CE-777B-50B5FECA9BD7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045E08B-B01A-BBD3-657B-B124D00F50CB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4166C601-F8EA-C8B2-125A-8D5AB31BC69E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3647EA2-4FFA-A394-7E0A-FC9152EE4142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FD09885-2636-D79E-55AF-6F5E452232DE}"/>
              </a:ext>
            </a:extLst>
          </p:cNvPr>
          <p:cNvSpPr txBox="1"/>
          <p:nvPr/>
        </p:nvSpPr>
        <p:spPr>
          <a:xfrm>
            <a:off x="3662532" y="4553594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  <a:b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</a:b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ALE AMANAMI</a:t>
            </a:r>
          </a:p>
        </p:txBody>
      </p:sp>
    </p:spTree>
    <p:extLst>
      <p:ext uri="{BB962C8B-B14F-4D97-AF65-F5344CB8AC3E}">
        <p14:creationId xmlns:p14="http://schemas.microsoft.com/office/powerpoint/2010/main" val="19148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AI HO DO NAMPUNA HARAJAON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841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509148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Ai Ho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nampuna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harajon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hagogoon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hasangapon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salelengnilelengna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093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PASUPASU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AMEN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845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425248" y="4443058"/>
            <a:ext cx="6865501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SELAMAT ARI MINGGU!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www.hkbpjtn.web.id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1692528"/>
            <a:ext cx="4690563" cy="140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PARHALADO DOHOT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PARHOBAS NI</a:t>
            </a:r>
            <a:b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</a:b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PARMINGGUONTA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PASAHATHON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28482" y="4870010"/>
            <a:ext cx="7259034" cy="142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TUHANTA NA MAMASUMASU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1938</Words>
  <Application>Microsoft Macintosh PowerPoint</Application>
  <PresentationFormat>Custom</PresentationFormat>
  <Paragraphs>408</Paragraphs>
  <Slides>86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86</vt:i4>
      </vt:variant>
    </vt:vector>
  </HeadingPairs>
  <TitlesOfParts>
    <vt:vector size="98" baseType="lpstr">
      <vt:lpstr>Arimo</vt:lpstr>
      <vt:lpstr>Georgia</vt:lpstr>
      <vt:lpstr>Montserrat</vt:lpstr>
      <vt:lpstr>Calibri</vt:lpstr>
      <vt:lpstr>Montserrat SemiBold</vt:lpstr>
      <vt:lpstr>Daytona</vt:lpstr>
      <vt:lpstr>Calibri Light</vt:lpstr>
      <vt:lpstr>Aptos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Proyektor Advent</dc:title>
  <dc:creator>Andreas Jordan Paidotua</dc:creator>
  <cp:lastModifiedBy>Andreas Jordan Paidotua 2019</cp:lastModifiedBy>
  <cp:revision>7</cp:revision>
  <dcterms:created xsi:type="dcterms:W3CDTF">2006-08-16T00:00:00Z</dcterms:created>
  <dcterms:modified xsi:type="dcterms:W3CDTF">2024-12-04T03:15:02Z</dcterms:modified>
  <dc:identifier>DAGXqBpxtHE</dc:identifier>
</cp:coreProperties>
</file>