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89"/>
  </p:notesMasterIdLst>
  <p:sldIdLst>
    <p:sldId id="256" r:id="rId4"/>
    <p:sldId id="257" r:id="rId5"/>
    <p:sldId id="258" r:id="rId6"/>
    <p:sldId id="373" r:id="rId7"/>
    <p:sldId id="259" r:id="rId8"/>
    <p:sldId id="374" r:id="rId9"/>
    <p:sldId id="260" r:id="rId10"/>
    <p:sldId id="261" r:id="rId11"/>
    <p:sldId id="375" r:id="rId12"/>
    <p:sldId id="262" r:id="rId13"/>
    <p:sldId id="263" r:id="rId14"/>
    <p:sldId id="264" r:id="rId15"/>
    <p:sldId id="265" r:id="rId16"/>
    <p:sldId id="266" r:id="rId17"/>
    <p:sldId id="378" r:id="rId18"/>
    <p:sldId id="267" r:id="rId19"/>
    <p:sldId id="379" r:id="rId20"/>
    <p:sldId id="268" r:id="rId21"/>
    <p:sldId id="269" r:id="rId22"/>
    <p:sldId id="270" r:id="rId23"/>
    <p:sldId id="271" r:id="rId24"/>
    <p:sldId id="380" r:id="rId25"/>
    <p:sldId id="272" r:id="rId26"/>
    <p:sldId id="381" r:id="rId27"/>
    <p:sldId id="273" r:id="rId28"/>
    <p:sldId id="274" r:id="rId29"/>
    <p:sldId id="275" r:id="rId30"/>
    <p:sldId id="382" r:id="rId31"/>
    <p:sldId id="276" r:id="rId32"/>
    <p:sldId id="383" r:id="rId33"/>
    <p:sldId id="277" r:id="rId34"/>
    <p:sldId id="278" r:id="rId35"/>
    <p:sldId id="279" r:id="rId36"/>
    <p:sldId id="280" r:id="rId37"/>
    <p:sldId id="376" r:id="rId38"/>
    <p:sldId id="282" r:id="rId39"/>
    <p:sldId id="283" r:id="rId40"/>
    <p:sldId id="384" r:id="rId41"/>
    <p:sldId id="284" r:id="rId42"/>
    <p:sldId id="385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344" r:id="rId52"/>
    <p:sldId id="345" r:id="rId53"/>
    <p:sldId id="350" r:id="rId54"/>
    <p:sldId id="351" r:id="rId55"/>
    <p:sldId id="349" r:id="rId56"/>
    <p:sldId id="352" r:id="rId57"/>
    <p:sldId id="348" r:id="rId58"/>
    <p:sldId id="353" r:id="rId59"/>
    <p:sldId id="354" r:id="rId60"/>
    <p:sldId id="355" r:id="rId61"/>
    <p:sldId id="356" r:id="rId62"/>
    <p:sldId id="357" r:id="rId63"/>
    <p:sldId id="377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  <p:sldId id="310" r:id="rId81"/>
    <p:sldId id="311" r:id="rId82"/>
    <p:sldId id="312" r:id="rId83"/>
    <p:sldId id="372" r:id="rId84"/>
    <p:sldId id="314" r:id="rId85"/>
    <p:sldId id="315" r:id="rId86"/>
    <p:sldId id="316" r:id="rId87"/>
    <p:sldId id="317" r:id="rId88"/>
  </p:sldIdLst>
  <p:sldSz cx="13716000" cy="10287000"/>
  <p:notesSz cx="6858000" cy="9144000"/>
  <p:embeddedFontLst>
    <p:embeddedFont>
      <p:font typeface="Arimo" panose="020B0604020202020204" pitchFamily="34" charset="0"/>
      <p:regular r:id="rId90"/>
      <p:bold r:id="rId91"/>
      <p:italic r:id="rId92"/>
      <p:boldItalic r:id="rId93"/>
    </p:embeddedFont>
    <p:embeddedFont>
      <p:font typeface="Daytona" panose="020B0604030500040204" pitchFamily="34" charset="0"/>
      <p:regular r:id="rId94"/>
      <p:bold r:id="rId95"/>
      <p:italic r:id="rId96"/>
      <p:boldItalic r:id="rId97"/>
    </p:embeddedFont>
    <p:embeddedFont>
      <p:font typeface="Georgia" panose="02040502050405020303" pitchFamily="18" charset="0"/>
      <p:regular r:id="rId98"/>
      <p:bold r:id="rId99"/>
      <p:italic r:id="rId100"/>
      <p:boldItalic r:id="rId101"/>
    </p:embeddedFont>
    <p:embeddedFont>
      <p:font typeface="Montserrat" pitchFamily="2" charset="77"/>
      <p:regular r:id="rId102"/>
      <p:bold r:id="rId103"/>
      <p:italic r:id="rId104"/>
      <p:boldItalic r:id="rId105"/>
    </p:embeddedFont>
    <p:embeddedFont>
      <p:font typeface="Montserrat SemiBold" pitchFamily="2" charset="77"/>
      <p:regular r:id="rId106"/>
      <p:bold r:id="rId107"/>
      <p:italic r:id="rId108"/>
      <p:boldItalic r:id="rId10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embuka" id="{292D0810-7024-439E-8F9D-1954CE26C672}">
          <p14:sldIdLst>
            <p14:sldId id="256"/>
          </p14:sldIdLst>
        </p14:section>
        <p14:section name="Nyanyian 1" id="{0C6C5442-CB10-4BB3-BB06-1AAF60777C7A}">
          <p14:sldIdLst>
            <p14:sldId id="257"/>
            <p14:sldId id="258"/>
            <p14:sldId id="373"/>
            <p14:sldId id="259"/>
            <p14:sldId id="374"/>
            <p14:sldId id="260"/>
            <p14:sldId id="261"/>
            <p14:sldId id="375"/>
          </p14:sldIdLst>
        </p14:section>
        <p14:section name="Votum - Introitus - Doa" id="{1BD19112-1C1D-44D8-A887-926011C7C39D}">
          <p14:sldIdLst>
            <p14:sldId id="262"/>
            <p14:sldId id="263"/>
            <p14:sldId id="264"/>
          </p14:sldIdLst>
        </p14:section>
        <p14:section name="Nyanyian 2" id="{2F05F352-F1E3-4023-9502-723FBA7793C0}">
          <p14:sldIdLst>
            <p14:sldId id="265"/>
            <p14:sldId id="266"/>
            <p14:sldId id="378"/>
            <p14:sldId id="267"/>
            <p14:sldId id="379"/>
          </p14:sldIdLst>
        </p14:section>
        <p14:section name="Hukum Taurat" id="{E7F6A31A-6369-47F9-8ABD-1508BA03D35D}">
          <p14:sldIdLst>
            <p14:sldId id="268"/>
            <p14:sldId id="269"/>
          </p14:sldIdLst>
        </p14:section>
        <p14:section name="Nyanyian 3" id="{A66A8F25-D071-48A1-A7B4-5D5EBDFF3346}">
          <p14:sldIdLst>
            <p14:sldId id="270"/>
            <p14:sldId id="271"/>
            <p14:sldId id="380"/>
            <p14:sldId id="272"/>
            <p14:sldId id="381"/>
          </p14:sldIdLst>
        </p14:section>
        <p14:section name="Pengakuan Dosa" id="{CF14EBF5-2B52-4054-B8DA-79C3B745E085}">
          <p14:sldIdLst>
            <p14:sldId id="273"/>
          </p14:sldIdLst>
        </p14:section>
        <p14:section name="Nyanyian 4" id="{6179ADA5-EDB8-4F2E-9F5C-F83E0541F3A7}">
          <p14:sldIdLst>
            <p14:sldId id="274"/>
            <p14:sldId id="275"/>
            <p14:sldId id="382"/>
            <p14:sldId id="276"/>
            <p14:sldId id="383"/>
          </p14:sldIdLst>
        </p14:section>
        <p14:section name="Epistel" id="{04AD075E-53C0-45C1-B0F4-678E6D74DBCC}">
          <p14:sldIdLst>
            <p14:sldId id="277"/>
            <p14:sldId id="278"/>
            <p14:sldId id="279"/>
            <p14:sldId id="280"/>
            <p14:sldId id="376"/>
          </p14:sldIdLst>
        </p14:section>
        <p14:section name="Nyanyian 5" id="{1C33B3D0-6735-4302-A695-19F801EE60E7}">
          <p14:sldIdLst>
            <p14:sldId id="282"/>
            <p14:sldId id="283"/>
            <p14:sldId id="384"/>
            <p14:sldId id="284"/>
            <p14:sldId id="385"/>
          </p14:sldIdLst>
        </p14:section>
        <p14:section name="Pengakuan Iman" id="{C59F9CB8-581B-4130-8AA5-5C0DD2760A21}">
          <p14:sldIdLst>
            <p14:sldId id="285"/>
            <p14:sldId id="286"/>
            <p14:sldId id="287"/>
            <p14:sldId id="288"/>
            <p14:sldId id="289"/>
            <p14:sldId id="290"/>
          </p14:sldIdLst>
        </p14:section>
        <p14:section name="Koor" id="{48BD0877-F52F-42C3-87D0-94BCAE579D65}">
          <p14:sldIdLst>
            <p14:sldId id="291"/>
          </p14:sldIdLst>
        </p14:section>
        <p14:section name="Warta Jemaat" id="{A56FB5EB-833B-47AC-9ECE-87A308F281C1}">
          <p14:sldIdLst>
            <p14:sldId id="292"/>
            <p14:sldId id="344"/>
            <p14:sldId id="345"/>
            <p14:sldId id="350"/>
            <p14:sldId id="351"/>
            <p14:sldId id="349"/>
            <p14:sldId id="352"/>
            <p14:sldId id="348"/>
            <p14:sldId id="353"/>
            <p14:sldId id="354"/>
            <p14:sldId id="355"/>
            <p14:sldId id="356"/>
            <p14:sldId id="357"/>
          </p14:sldIdLst>
        </p14:section>
        <p14:section name="Koor" id="{A811E90F-419F-4BFA-9FD3-32AEE2BC87C7}">
          <p14:sldIdLst>
            <p14:sldId id="377"/>
          </p14:sldIdLst>
        </p14:section>
        <p14:section name="Nyanyian 6" id="{25F67D96-7038-4AC9-8281-4F06DFCF3C71}">
          <p14:sldIdLst>
            <p14:sldId id="294"/>
            <p14:sldId id="295"/>
            <p14:sldId id="296"/>
            <p14:sldId id="297"/>
            <p14:sldId id="298"/>
            <p14:sldId id="299"/>
            <p14:sldId id="300"/>
          </p14:sldIdLst>
        </p14:section>
        <p14:section name="Khotbah" id="{7707CC0F-914F-407B-9710-143841F0489E}">
          <p14:sldIdLst>
            <p14:sldId id="301"/>
            <p14:sldId id="302"/>
            <p14:sldId id="303"/>
          </p14:sldIdLst>
        </p14:section>
        <p14:section name="Nyanyian 7" id="{9DD16275-2A81-46E7-B4D4-D5332A8D4668}">
          <p14:sldIdLst>
            <p14:sldId id="304"/>
            <p14:sldId id="305"/>
            <p14:sldId id="306"/>
            <p14:sldId id="307"/>
            <p14:sldId id="308"/>
            <p14:sldId id="309"/>
            <p14:sldId id="310"/>
          </p14:sldIdLst>
        </p14:section>
        <p14:section name="Doa Penutup" id="{79A3A53D-16CC-405C-9504-1AB84BC24782}">
          <p14:sldIdLst>
            <p14:sldId id="311"/>
            <p14:sldId id="312"/>
            <p14:sldId id="372"/>
            <p14:sldId id="314"/>
            <p14:sldId id="315"/>
            <p14:sldId id="316"/>
          </p14:sldIdLst>
        </p14:section>
        <p14:section name="Slide Penutup" id="{A0882121-4083-4AE2-81B6-7A0FC4EF1EED}">
          <p14:sldIdLst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973C4D-1998-4B23-8ADA-4A93DECB2344}" v="27" dt="2024-11-28T11:11:21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3" autoAdjust="0"/>
  </p:normalViewPr>
  <p:slideViewPr>
    <p:cSldViewPr>
      <p:cViewPr varScale="1">
        <p:scale>
          <a:sx n="61" d="100"/>
          <a:sy n="61" d="100"/>
        </p:scale>
        <p:origin x="216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notesMaster" Target="notesMasters/notesMaster1.xml"/><Relationship Id="rId112" Type="http://schemas.openxmlformats.org/officeDocument/2006/relationships/theme" Target="theme/theme1.xml"/><Relationship Id="rId16" Type="http://schemas.openxmlformats.org/officeDocument/2006/relationships/slide" Target="slides/slide13.xml"/><Relationship Id="rId107" Type="http://schemas.openxmlformats.org/officeDocument/2006/relationships/font" Target="fonts/font18.fntdata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font" Target="fonts/font13.fntdata"/><Relationship Id="rId5" Type="http://schemas.openxmlformats.org/officeDocument/2006/relationships/slide" Target="slides/slide2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tableStyles" Target="tableStyles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font" Target="fonts/font14.fntdata"/><Relationship Id="rId108" Type="http://schemas.openxmlformats.org/officeDocument/2006/relationships/font" Target="fonts/font19.fntdata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font" Target="fonts/font2.fntdata"/><Relationship Id="rId9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font" Target="fonts/font17.fntdata"/><Relationship Id="rId114" Type="http://schemas.microsoft.com/office/2016/11/relationships/changesInfo" Target="changesInfos/changesInfo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font" Target="fonts/font5.fntdata"/><Relationship Id="rId99" Type="http://schemas.openxmlformats.org/officeDocument/2006/relationships/font" Target="fonts/font10.fntdata"/><Relationship Id="rId101" Type="http://schemas.openxmlformats.org/officeDocument/2006/relationships/font" Target="fonts/font1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font" Target="fonts/font20.fntdata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font" Target="fonts/font8.fntdata"/><Relationship Id="rId104" Type="http://schemas.openxmlformats.org/officeDocument/2006/relationships/font" Target="fonts/font15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presProps" Target="presProps.xml"/><Relationship Id="rId115" Type="http://schemas.microsoft.com/office/2015/10/relationships/revisionInfo" Target="revisionInfo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font" Target="fonts/font11.fntdata"/><Relationship Id="rId105" Type="http://schemas.openxmlformats.org/officeDocument/2006/relationships/font" Target="fonts/font16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font" Target="fonts/font4.fntdata"/><Relationship Id="rId98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Jordan Paidotua 2019" userId="e695725c-9f11-41e6-b103-83440ece557b" providerId="ADAL" clId="{47973C4D-1998-4B23-8ADA-4A93DECB2344}"/>
    <pc:docChg chg="undo custSel addSld delSld modSld addSection modSection">
      <pc:chgData name="Andreas Jordan Paidotua 2019" userId="e695725c-9f11-41e6-b103-83440ece557b" providerId="ADAL" clId="{47973C4D-1998-4B23-8ADA-4A93DECB2344}" dt="2024-11-28T11:25:14.947" v="272" actId="20577"/>
      <pc:docMkLst>
        <pc:docMk/>
      </pc:docMkLst>
      <pc:sldChg chg="add del">
        <pc:chgData name="Andreas Jordan Paidotua 2019" userId="e695725c-9f11-41e6-b103-83440ece557b" providerId="ADAL" clId="{47973C4D-1998-4B23-8ADA-4A93DECB2344}" dt="2024-11-28T11:09:22.899" v="199" actId="47"/>
        <pc:sldMkLst>
          <pc:docMk/>
          <pc:sldMk cId="0" sldId="280"/>
        </pc:sldMkLst>
      </pc:sldChg>
      <pc:sldChg chg="modSp mod">
        <pc:chgData name="Andreas Jordan Paidotua 2019" userId="e695725c-9f11-41e6-b103-83440ece557b" providerId="ADAL" clId="{47973C4D-1998-4B23-8ADA-4A93DECB2344}" dt="2024-11-28T11:11:35.297" v="271" actId="20577"/>
        <pc:sldMkLst>
          <pc:docMk/>
          <pc:sldMk cId="0" sldId="313"/>
        </pc:sldMkLst>
        <pc:spChg chg="mod">
          <ac:chgData name="Andreas Jordan Paidotua 2019" userId="e695725c-9f11-41e6-b103-83440ece557b" providerId="ADAL" clId="{47973C4D-1998-4B23-8ADA-4A93DECB2344}" dt="2024-11-28T11:11:35.297" v="271" actId="20577"/>
          <ac:spMkLst>
            <pc:docMk/>
            <pc:sldMk cId="0" sldId="313"/>
            <ac:spMk id="10" creationId="{00000000-0000-0000-0000-000000000000}"/>
          </ac:spMkLst>
        </pc:spChg>
      </pc:sldChg>
      <pc:sldChg chg="add del">
        <pc:chgData name="Andreas Jordan Paidotua 2019" userId="e695725c-9f11-41e6-b103-83440ece557b" providerId="ADAL" clId="{47973C4D-1998-4B23-8ADA-4A93DECB2344}" dt="2024-11-28T11:05:47.535" v="5" actId="47"/>
        <pc:sldMkLst>
          <pc:docMk/>
          <pc:sldMk cId="501911433" sldId="358"/>
        </pc:sldMkLst>
      </pc:sldChg>
      <pc:sldChg chg="add del">
        <pc:chgData name="Andreas Jordan Paidotua 2019" userId="e695725c-9f11-41e6-b103-83440ece557b" providerId="ADAL" clId="{47973C4D-1998-4B23-8ADA-4A93DECB2344}" dt="2024-11-28T11:05:45.671" v="3"/>
        <pc:sldMkLst>
          <pc:docMk/>
          <pc:sldMk cId="1356957335" sldId="358"/>
        </pc:sldMkLst>
      </pc:sldChg>
      <pc:sldChg chg="add del setBg">
        <pc:chgData name="Andreas Jordan Paidotua 2019" userId="e695725c-9f11-41e6-b103-83440ece557b" providerId="ADAL" clId="{47973C4D-1998-4B23-8ADA-4A93DECB2344}" dt="2024-11-28T11:05:57.500" v="7"/>
        <pc:sldMkLst>
          <pc:docMk/>
          <pc:sldMk cId="2107001220" sldId="358"/>
        </pc:sldMkLst>
      </pc:sldChg>
      <pc:sldChg chg="modSp add mod">
        <pc:chgData name="Andreas Jordan Paidotua 2019" userId="e695725c-9f11-41e6-b103-83440ece557b" providerId="ADAL" clId="{47973C4D-1998-4B23-8ADA-4A93DECB2344}" dt="2024-11-28T11:06:39.796" v="79" actId="1076"/>
        <pc:sldMkLst>
          <pc:docMk/>
          <pc:sldMk cId="3417823565" sldId="358"/>
        </pc:sldMkLst>
        <pc:spChg chg="mod">
          <ac:chgData name="Andreas Jordan Paidotua 2019" userId="e695725c-9f11-41e6-b103-83440ece557b" providerId="ADAL" clId="{47973C4D-1998-4B23-8ADA-4A93DECB2344}" dt="2024-11-28T11:06:06.634" v="27" actId="20577"/>
          <ac:spMkLst>
            <pc:docMk/>
            <pc:sldMk cId="3417823565" sldId="358"/>
            <ac:spMk id="21" creationId="{F5DC636C-5162-D381-3381-E841DAE6400E}"/>
          </ac:spMkLst>
        </pc:spChg>
        <pc:spChg chg="mod">
          <ac:chgData name="Andreas Jordan Paidotua 2019" userId="e695725c-9f11-41e6-b103-83440ece557b" providerId="ADAL" clId="{47973C4D-1998-4B23-8ADA-4A93DECB2344}" dt="2024-11-28T11:06:39.796" v="79" actId="1076"/>
          <ac:spMkLst>
            <pc:docMk/>
            <pc:sldMk cId="3417823565" sldId="358"/>
            <ac:spMk id="22" creationId="{2D3F2C2E-C90E-9AFE-0AC0-54CC0E2B6980}"/>
          </ac:spMkLst>
        </pc:spChg>
        <pc:spChg chg="mod">
          <ac:chgData name="Andreas Jordan Paidotua 2019" userId="e695725c-9f11-41e6-b103-83440ece557b" providerId="ADAL" clId="{47973C4D-1998-4B23-8ADA-4A93DECB2344}" dt="2024-11-28T11:06:11.543" v="28" actId="20577"/>
          <ac:spMkLst>
            <pc:docMk/>
            <pc:sldMk cId="3417823565" sldId="358"/>
            <ac:spMk id="24" creationId="{8395C825-A5F3-0C61-7E36-453773F775DA}"/>
          </ac:spMkLst>
        </pc:spChg>
      </pc:sldChg>
      <pc:sldChg chg="addSp delSp modSp add mod">
        <pc:chgData name="Andreas Jordan Paidotua 2019" userId="e695725c-9f11-41e6-b103-83440ece557b" providerId="ADAL" clId="{47973C4D-1998-4B23-8ADA-4A93DECB2344}" dt="2024-11-28T11:06:52.261" v="101" actId="20577"/>
        <pc:sldMkLst>
          <pc:docMk/>
          <pc:sldMk cId="770571702" sldId="359"/>
        </pc:sldMkLst>
        <pc:spChg chg="mod">
          <ac:chgData name="Andreas Jordan Paidotua 2019" userId="e695725c-9f11-41e6-b103-83440ece557b" providerId="ADAL" clId="{47973C4D-1998-4B23-8ADA-4A93DECB2344}" dt="2024-11-28T11:06:49.990" v="100" actId="20577"/>
          <ac:spMkLst>
            <pc:docMk/>
            <pc:sldMk cId="770571702" sldId="359"/>
            <ac:spMk id="21" creationId="{505832BE-C132-4E25-943B-1CD381B95E4C}"/>
          </ac:spMkLst>
        </pc:spChg>
        <pc:spChg chg="del">
          <ac:chgData name="Andreas Jordan Paidotua 2019" userId="e695725c-9f11-41e6-b103-83440ece557b" providerId="ADAL" clId="{47973C4D-1998-4B23-8ADA-4A93DECB2344}" dt="2024-11-28T11:06:45.712" v="80" actId="478"/>
          <ac:spMkLst>
            <pc:docMk/>
            <pc:sldMk cId="770571702" sldId="359"/>
            <ac:spMk id="22" creationId="{5EAF2354-7449-C19C-DD5B-FC74B239F612}"/>
          </ac:spMkLst>
        </pc:spChg>
        <pc:spChg chg="mod">
          <ac:chgData name="Andreas Jordan Paidotua 2019" userId="e695725c-9f11-41e6-b103-83440ece557b" providerId="ADAL" clId="{47973C4D-1998-4B23-8ADA-4A93DECB2344}" dt="2024-11-28T11:06:52.261" v="101" actId="20577"/>
          <ac:spMkLst>
            <pc:docMk/>
            <pc:sldMk cId="770571702" sldId="359"/>
            <ac:spMk id="24" creationId="{E695796E-4EDA-9A0A-9187-02A4969D801C}"/>
          </ac:spMkLst>
        </pc:spChg>
        <pc:spChg chg="add mod">
          <ac:chgData name="Andreas Jordan Paidotua 2019" userId="e695725c-9f11-41e6-b103-83440ece557b" providerId="ADAL" clId="{47973C4D-1998-4B23-8ADA-4A93DECB2344}" dt="2024-11-28T11:06:45.846" v="81"/>
          <ac:spMkLst>
            <pc:docMk/>
            <pc:sldMk cId="770571702" sldId="359"/>
            <ac:spMk id="26" creationId="{47BD28D0-6CFF-6D57-7396-BC38CA024504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05:57.500" v="7"/>
        <pc:sldMkLst>
          <pc:docMk/>
          <pc:sldMk cId="2448419241" sldId="359"/>
        </pc:sldMkLst>
      </pc:sldChg>
      <pc:sldChg chg="modSp add mod">
        <pc:chgData name="Andreas Jordan Paidotua 2019" userId="e695725c-9f11-41e6-b103-83440ece557b" providerId="ADAL" clId="{47973C4D-1998-4B23-8ADA-4A93DECB2344}" dt="2024-11-28T11:08:00.982" v="153" actId="1076"/>
        <pc:sldMkLst>
          <pc:docMk/>
          <pc:sldMk cId="2145199862" sldId="360"/>
        </pc:sldMkLst>
        <pc:spChg chg="mod">
          <ac:chgData name="Andreas Jordan Paidotua 2019" userId="e695725c-9f11-41e6-b103-83440ece557b" providerId="ADAL" clId="{47973C4D-1998-4B23-8ADA-4A93DECB2344}" dt="2024-11-28T11:07:52.159" v="144" actId="20577"/>
          <ac:spMkLst>
            <pc:docMk/>
            <pc:sldMk cId="2145199862" sldId="360"/>
            <ac:spMk id="21" creationId="{22B3A7B1-4125-A787-6EB8-7DC838795268}"/>
          </ac:spMkLst>
        </pc:spChg>
        <pc:spChg chg="mod">
          <ac:chgData name="Andreas Jordan Paidotua 2019" userId="e695725c-9f11-41e6-b103-83440ece557b" providerId="ADAL" clId="{47973C4D-1998-4B23-8ADA-4A93DECB2344}" dt="2024-11-28T11:08:00.982" v="153" actId="1076"/>
          <ac:spMkLst>
            <pc:docMk/>
            <pc:sldMk cId="2145199862" sldId="360"/>
            <ac:spMk id="22" creationId="{7BB22A5D-F9F9-C36D-B422-22793B466E03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07:25.161" v="103"/>
        <pc:sldMkLst>
          <pc:docMk/>
          <pc:sldMk cId="2311350088" sldId="360"/>
        </pc:sldMkLst>
      </pc:sldChg>
      <pc:sldChg chg="addSp delSp modSp add mod">
        <pc:chgData name="Andreas Jordan Paidotua 2019" userId="e695725c-9f11-41e6-b103-83440ece557b" providerId="ADAL" clId="{47973C4D-1998-4B23-8ADA-4A93DECB2344}" dt="2024-11-28T11:08:12.201" v="185" actId="20577"/>
        <pc:sldMkLst>
          <pc:docMk/>
          <pc:sldMk cId="468512418" sldId="361"/>
        </pc:sldMkLst>
        <pc:spChg chg="mod">
          <ac:chgData name="Andreas Jordan Paidotua 2019" userId="e695725c-9f11-41e6-b103-83440ece557b" providerId="ADAL" clId="{47973C4D-1998-4B23-8ADA-4A93DECB2344}" dt="2024-11-28T11:08:12.201" v="185" actId="20577"/>
          <ac:spMkLst>
            <pc:docMk/>
            <pc:sldMk cId="468512418" sldId="361"/>
            <ac:spMk id="21" creationId="{F48FC746-FE0D-4873-6859-789C38E2175C}"/>
          </ac:spMkLst>
        </pc:spChg>
        <pc:spChg chg="add mod">
          <ac:chgData name="Andreas Jordan Paidotua 2019" userId="e695725c-9f11-41e6-b103-83440ece557b" providerId="ADAL" clId="{47973C4D-1998-4B23-8ADA-4A93DECB2344}" dt="2024-11-28T11:08:05.990" v="155"/>
          <ac:spMkLst>
            <pc:docMk/>
            <pc:sldMk cId="468512418" sldId="361"/>
            <ac:spMk id="22" creationId="{61C35131-23A7-7142-E80E-FD85AFFEFB08}"/>
          </ac:spMkLst>
        </pc:spChg>
        <pc:spChg chg="del">
          <ac:chgData name="Andreas Jordan Paidotua 2019" userId="e695725c-9f11-41e6-b103-83440ece557b" providerId="ADAL" clId="{47973C4D-1998-4B23-8ADA-4A93DECB2344}" dt="2024-11-28T11:08:05.859" v="154" actId="478"/>
          <ac:spMkLst>
            <pc:docMk/>
            <pc:sldMk cId="468512418" sldId="361"/>
            <ac:spMk id="26" creationId="{3CB5205D-6084-93F6-B886-A31FC91915A1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07:25.161" v="103"/>
        <pc:sldMkLst>
          <pc:docMk/>
          <pc:sldMk cId="4035838570" sldId="361"/>
        </pc:sldMkLst>
      </pc:sldChg>
      <pc:sldChg chg="add del setBg">
        <pc:chgData name="Andreas Jordan Paidotua 2019" userId="e695725c-9f11-41e6-b103-83440ece557b" providerId="ADAL" clId="{47973C4D-1998-4B23-8ADA-4A93DECB2344}" dt="2024-11-28T11:08:35.888" v="187"/>
        <pc:sldMkLst>
          <pc:docMk/>
          <pc:sldMk cId="2984461915" sldId="362"/>
        </pc:sldMkLst>
      </pc:sldChg>
      <pc:sldChg chg="add">
        <pc:chgData name="Andreas Jordan Paidotua 2019" userId="e695725c-9f11-41e6-b103-83440ece557b" providerId="ADAL" clId="{47973C4D-1998-4B23-8ADA-4A93DECB2344}" dt="2024-11-28T11:08:35.912" v="188"/>
        <pc:sldMkLst>
          <pc:docMk/>
          <pc:sldMk cId="3377494745" sldId="362"/>
        </pc:sldMkLst>
      </pc:sldChg>
      <pc:sldChg chg="add">
        <pc:chgData name="Andreas Jordan Paidotua 2019" userId="e695725c-9f11-41e6-b103-83440ece557b" providerId="ADAL" clId="{47973C4D-1998-4B23-8ADA-4A93DECB2344}" dt="2024-11-28T11:08:35.912" v="188"/>
        <pc:sldMkLst>
          <pc:docMk/>
          <pc:sldMk cId="1777740315" sldId="363"/>
        </pc:sldMkLst>
      </pc:sldChg>
      <pc:sldChg chg="add del setBg">
        <pc:chgData name="Andreas Jordan Paidotua 2019" userId="e695725c-9f11-41e6-b103-83440ece557b" providerId="ADAL" clId="{47973C4D-1998-4B23-8ADA-4A93DECB2344}" dt="2024-11-28T11:08:35.888" v="187"/>
        <pc:sldMkLst>
          <pc:docMk/>
          <pc:sldMk cId="2689773745" sldId="363"/>
        </pc:sldMkLst>
      </pc:sldChg>
      <pc:sldChg chg="add del setBg">
        <pc:chgData name="Andreas Jordan Paidotua 2019" userId="e695725c-9f11-41e6-b103-83440ece557b" providerId="ADAL" clId="{47973C4D-1998-4B23-8ADA-4A93DECB2344}" dt="2024-11-28T11:08:35.888" v="187"/>
        <pc:sldMkLst>
          <pc:docMk/>
          <pc:sldMk cId="3112940080" sldId="364"/>
        </pc:sldMkLst>
      </pc:sldChg>
      <pc:sldChg chg="add del">
        <pc:chgData name="Andreas Jordan Paidotua 2019" userId="e695725c-9f11-41e6-b103-83440ece557b" providerId="ADAL" clId="{47973C4D-1998-4B23-8ADA-4A93DECB2344}" dt="2024-11-28T11:11:13.606" v="247" actId="47"/>
        <pc:sldMkLst>
          <pc:docMk/>
          <pc:sldMk cId="3919285142" sldId="364"/>
        </pc:sldMkLst>
      </pc:sldChg>
      <pc:sldChg chg="add del setBg">
        <pc:chgData name="Andreas Jordan Paidotua 2019" userId="e695725c-9f11-41e6-b103-83440ece557b" providerId="ADAL" clId="{47973C4D-1998-4B23-8ADA-4A93DECB2344}" dt="2024-11-28T11:08:46.455" v="191"/>
        <pc:sldMkLst>
          <pc:docMk/>
          <pc:sldMk cId="639819622" sldId="365"/>
        </pc:sldMkLst>
      </pc:sldChg>
      <pc:sldChg chg="add modTransition">
        <pc:chgData name="Andreas Jordan Paidotua 2019" userId="e695725c-9f11-41e6-b103-83440ece557b" providerId="ADAL" clId="{47973C4D-1998-4B23-8ADA-4A93DECB2344}" dt="2024-11-28T11:08:48.862" v="193"/>
        <pc:sldMkLst>
          <pc:docMk/>
          <pc:sldMk cId="1836147811" sldId="365"/>
        </pc:sldMkLst>
      </pc:sldChg>
      <pc:sldChg chg="add">
        <pc:chgData name="Andreas Jordan Paidotua 2019" userId="e695725c-9f11-41e6-b103-83440ece557b" providerId="ADAL" clId="{47973C4D-1998-4B23-8ADA-4A93DECB2344}" dt="2024-11-28T11:08:46.472" v="192"/>
        <pc:sldMkLst>
          <pc:docMk/>
          <pc:sldMk cId="813564733" sldId="366"/>
        </pc:sldMkLst>
      </pc:sldChg>
      <pc:sldChg chg="add del setBg">
        <pc:chgData name="Andreas Jordan Paidotua 2019" userId="e695725c-9f11-41e6-b103-83440ece557b" providerId="ADAL" clId="{47973C4D-1998-4B23-8ADA-4A93DECB2344}" dt="2024-11-28T11:08:46.455" v="191"/>
        <pc:sldMkLst>
          <pc:docMk/>
          <pc:sldMk cId="3277545019" sldId="366"/>
        </pc:sldMkLst>
      </pc:sldChg>
      <pc:sldChg chg="add">
        <pc:chgData name="Andreas Jordan Paidotua 2019" userId="e695725c-9f11-41e6-b103-83440ece557b" providerId="ADAL" clId="{47973C4D-1998-4B23-8ADA-4A93DECB2344}" dt="2024-11-28T11:08:57.149" v="196"/>
        <pc:sldMkLst>
          <pc:docMk/>
          <pc:sldMk cId="838997123" sldId="367"/>
        </pc:sldMkLst>
      </pc:sldChg>
      <pc:sldChg chg="add del setBg">
        <pc:chgData name="Andreas Jordan Paidotua 2019" userId="e695725c-9f11-41e6-b103-83440ece557b" providerId="ADAL" clId="{47973C4D-1998-4B23-8ADA-4A93DECB2344}" dt="2024-11-28T11:08:57.135" v="195"/>
        <pc:sldMkLst>
          <pc:docMk/>
          <pc:sldMk cId="2607182875" sldId="367"/>
        </pc:sldMkLst>
      </pc:sldChg>
      <pc:sldChg chg="modSp add mod">
        <pc:chgData name="Andreas Jordan Paidotua 2019" userId="e695725c-9f11-41e6-b103-83440ece557b" providerId="ADAL" clId="{47973C4D-1998-4B23-8ADA-4A93DECB2344}" dt="2024-11-28T11:10:53.462" v="230" actId="20577"/>
        <pc:sldMkLst>
          <pc:docMk/>
          <pc:sldMk cId="516115199" sldId="368"/>
        </pc:sldMkLst>
        <pc:spChg chg="mod">
          <ac:chgData name="Andreas Jordan Paidotua 2019" userId="e695725c-9f11-41e6-b103-83440ece557b" providerId="ADAL" clId="{47973C4D-1998-4B23-8ADA-4A93DECB2344}" dt="2024-11-28T11:10:44.015" v="215" actId="20577"/>
          <ac:spMkLst>
            <pc:docMk/>
            <pc:sldMk cId="516115199" sldId="368"/>
            <ac:spMk id="21" creationId="{308DA649-08D9-01A3-CBDA-D2F36D8DC61F}"/>
          </ac:spMkLst>
        </pc:spChg>
        <pc:spChg chg="mod">
          <ac:chgData name="Andreas Jordan Paidotua 2019" userId="e695725c-9f11-41e6-b103-83440ece557b" providerId="ADAL" clId="{47973C4D-1998-4B23-8ADA-4A93DECB2344}" dt="2024-11-28T11:10:47.217" v="222" actId="20577"/>
          <ac:spMkLst>
            <pc:docMk/>
            <pc:sldMk cId="516115199" sldId="368"/>
            <ac:spMk id="22" creationId="{FD4629F3-470E-119A-F847-75417029ACF4}"/>
          </ac:spMkLst>
        </pc:spChg>
        <pc:spChg chg="mod">
          <ac:chgData name="Andreas Jordan Paidotua 2019" userId="e695725c-9f11-41e6-b103-83440ece557b" providerId="ADAL" clId="{47973C4D-1998-4B23-8ADA-4A93DECB2344}" dt="2024-11-28T11:10:49.345" v="223" actId="20577"/>
          <ac:spMkLst>
            <pc:docMk/>
            <pc:sldMk cId="516115199" sldId="368"/>
            <ac:spMk id="24" creationId="{35057DDD-B809-4E9F-43DE-4685895F8AC4}"/>
          </ac:spMkLst>
        </pc:spChg>
        <pc:spChg chg="mod">
          <ac:chgData name="Andreas Jordan Paidotua 2019" userId="e695725c-9f11-41e6-b103-83440ece557b" providerId="ADAL" clId="{47973C4D-1998-4B23-8ADA-4A93DECB2344}" dt="2024-11-28T11:10:53.462" v="230" actId="20577"/>
          <ac:spMkLst>
            <pc:docMk/>
            <pc:sldMk cId="516115199" sldId="368"/>
            <ac:spMk id="25" creationId="{86FCCBF2-8D52-47FE-8DA7-243899AF1C73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10:28.953" v="205"/>
        <pc:sldMkLst>
          <pc:docMk/>
          <pc:sldMk cId="1895480013" sldId="368"/>
        </pc:sldMkLst>
      </pc:sldChg>
      <pc:sldChg chg="add del setBg">
        <pc:chgData name="Andreas Jordan Paidotua 2019" userId="e695725c-9f11-41e6-b103-83440ece557b" providerId="ADAL" clId="{47973C4D-1998-4B23-8ADA-4A93DECB2344}" dt="2024-11-28T11:10:28.953" v="205"/>
        <pc:sldMkLst>
          <pc:docMk/>
          <pc:sldMk cId="2074794618" sldId="369"/>
        </pc:sldMkLst>
      </pc:sldChg>
      <pc:sldChg chg="modSp add mod">
        <pc:chgData name="Andreas Jordan Paidotua 2019" userId="e695725c-9f11-41e6-b103-83440ece557b" providerId="ADAL" clId="{47973C4D-1998-4B23-8ADA-4A93DECB2344}" dt="2024-11-28T11:25:14.947" v="272" actId="20577"/>
        <pc:sldMkLst>
          <pc:docMk/>
          <pc:sldMk cId="2755919470" sldId="369"/>
        </pc:sldMkLst>
        <pc:spChg chg="mod">
          <ac:chgData name="Andreas Jordan Paidotua 2019" userId="e695725c-9f11-41e6-b103-83440ece557b" providerId="ADAL" clId="{47973C4D-1998-4B23-8ADA-4A93DECB2344}" dt="2024-11-28T11:10:58.343" v="243" actId="20577"/>
          <ac:spMkLst>
            <pc:docMk/>
            <pc:sldMk cId="2755919470" sldId="369"/>
            <ac:spMk id="21" creationId="{672DE695-CC62-9CD5-40E5-57862C8E23F4}"/>
          </ac:spMkLst>
        </pc:spChg>
        <pc:spChg chg="mod">
          <ac:chgData name="Andreas Jordan Paidotua 2019" userId="e695725c-9f11-41e6-b103-83440ece557b" providerId="ADAL" clId="{47973C4D-1998-4B23-8ADA-4A93DECB2344}" dt="2024-11-28T11:11:02.987" v="246"/>
          <ac:spMkLst>
            <pc:docMk/>
            <pc:sldMk cId="2755919470" sldId="369"/>
            <ac:spMk id="22" creationId="{ACDA3568-1743-C0C9-4333-1BC30A7FA91A}"/>
          </ac:spMkLst>
        </pc:spChg>
        <pc:spChg chg="mod">
          <ac:chgData name="Andreas Jordan Paidotua 2019" userId="e695725c-9f11-41e6-b103-83440ece557b" providerId="ADAL" clId="{47973C4D-1998-4B23-8ADA-4A93DECB2344}" dt="2024-11-28T11:25:14.947" v="272" actId="20577"/>
          <ac:spMkLst>
            <pc:docMk/>
            <pc:sldMk cId="2755919470" sldId="369"/>
            <ac:spMk id="24" creationId="{1F0C6134-0244-432E-6254-23FC41A0E23E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11:21.861" v="249"/>
        <pc:sldMkLst>
          <pc:docMk/>
          <pc:sldMk cId="955722977" sldId="370"/>
        </pc:sldMkLst>
      </pc:sldChg>
      <pc:sldChg chg="add">
        <pc:chgData name="Andreas Jordan Paidotua 2019" userId="e695725c-9f11-41e6-b103-83440ece557b" providerId="ADAL" clId="{47973C4D-1998-4B23-8ADA-4A93DECB2344}" dt="2024-11-28T11:11:21.876" v="250"/>
        <pc:sldMkLst>
          <pc:docMk/>
          <pc:sldMk cId="3254562995" sldId="370"/>
        </pc:sldMkLst>
      </pc:sldChg>
      <pc:sldChg chg="add del setBg">
        <pc:chgData name="Andreas Jordan Paidotua 2019" userId="e695725c-9f11-41e6-b103-83440ece557b" providerId="ADAL" clId="{47973C4D-1998-4B23-8ADA-4A93DECB2344}" dt="2024-11-28T11:11:21.861" v="249"/>
        <pc:sldMkLst>
          <pc:docMk/>
          <pc:sldMk cId="2529609220" sldId="371"/>
        </pc:sldMkLst>
      </pc:sldChg>
      <pc:sldChg chg="add">
        <pc:chgData name="Andreas Jordan Paidotua 2019" userId="e695725c-9f11-41e6-b103-83440ece557b" providerId="ADAL" clId="{47973C4D-1998-4B23-8ADA-4A93DECB2344}" dt="2024-11-28T11:11:21.876" v="250"/>
        <pc:sldMkLst>
          <pc:docMk/>
          <pc:sldMk cId="2614532303" sldId="371"/>
        </pc:sldMkLst>
      </pc:sldChg>
      <pc:sldChg chg="add">
        <pc:chgData name="Andreas Jordan Paidotua 2019" userId="e695725c-9f11-41e6-b103-83440ece557b" providerId="ADAL" clId="{47973C4D-1998-4B23-8ADA-4A93DECB2344}" dt="2024-11-28T11:11:28.223" v="251" actId="2890"/>
        <pc:sldMkLst>
          <pc:docMk/>
          <pc:sldMk cId="191484701" sldId="3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DB758-3464-4153-8569-D79A8173CC67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FD9B9-23DE-4081-9A1A-2917DBB0C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9351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2FD9B9-23DE-4081-9A1A-2917DBB0C248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516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058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735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797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855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6796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299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41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445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08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649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613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78413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37284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8279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9033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606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33303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3351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587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2307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84579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436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8436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04/12/24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4669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4402879" y="4459995"/>
            <a:ext cx="4926742" cy="48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10"/>
              </a:lnSpc>
              <a:spcBef>
                <a:spcPct val="0"/>
              </a:spcBef>
            </a:pPr>
            <a:r>
              <a:rPr lang="en-US" sz="3028" b="1" spc="16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IBADAH MINGGU PAGI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2879" y="7861905"/>
            <a:ext cx="4910243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397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MINGGU ADVENT KE-??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2718" y="7471494"/>
            <a:ext cx="4690563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172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MINGGU, DD MMM YYY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76800" y="2205995"/>
            <a:ext cx="3962400" cy="332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SELAMAT DATANG DI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70783" y="4871581"/>
            <a:ext cx="6390933" cy="74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4"/>
              </a:lnSpc>
              <a:spcBef>
                <a:spcPct val="0"/>
              </a:spcBef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HKBP JATINEGARA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ke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-??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incididunt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8B135A-8E49-D779-BA3C-A6B444F6E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07B32F9-577A-9972-DA88-6346D24742BC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5A10D8B-A811-5E11-6961-75038610148E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DF29481-7B21-0F46-8457-C41B1F070457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9C61184-D4E1-33CB-5583-0E741CCD532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6B9627D-E586-72FA-315D-979943E13824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E82CE88-49A5-5C0E-6372-AEB782601114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00E6CE5-00AD-3348-FC77-63FDE38BB3EE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4080F47-0993-F613-C937-ADA6FDD8B623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78CF1DC-BFB0-8AB1-9A64-97B2D710FC80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3D802CB-2953-A292-F56D-720CF7A2BA79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74C5A48-C73B-5A3F-C7E7-972C26A759A6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72945B5-F2AC-47DB-1241-A63B925CAB69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D75717F-E125-192D-2645-A44BD815ABB1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3B5E2081-55DB-1D98-05F9-C6D4F2281496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2DEDAE44-5290-3010-457B-9A7ED9F6F984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1D7B43AB-1896-72DB-12B6-AE492F9FB0FD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B2BB8D42-C504-FF71-B4FF-725E58226DAA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3A324875-F5E7-DDE5-B26F-A912D8CEFF6F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753B16DA-31DE-4ACD-904B-3BE722F73609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194E6230-66DB-DD4D-C9CC-68A5CE2EC403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A08C9C45-CFFC-BDFE-3B5C-EF0C724EB9CD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7456C114-4C72-6843-18EA-D26EFB8408F3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CDBEF4A9-2E65-A466-33AA-6BF6C5BB6A38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incididunt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9337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4F821-F596-652C-B4AC-39F0088DD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C866876-3837-596F-4F65-B3E2A886EDE0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B2EDCC6-5E09-6B56-DB36-49B017F6F6F9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E033315-2A6B-E522-81BB-BD1BF717FADD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D76729D-521A-6A6B-8D9E-A20D3FAC1E4E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10A16F2-E511-E069-8E71-D861B7D9FFC2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12E0839-5E19-0B72-293F-FBFED9E20BA1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EB913F6-54A9-07EF-EB6D-3195BBABA5FA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0A01E3C-DABE-8ADF-61B0-1963CEFD1202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0176E95-0D1F-5F28-A365-990BF5724D6E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4F0B693-7F85-5F7B-63EF-EA37F167C8D3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DC35BB7D-2A55-91F4-D85A-D8EC546C6271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1896E85-0F9F-BB70-1B8A-66FD9B186BC1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4C45228-BAAB-B6D6-3985-0B2AED35907E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EEAA7F8-8815-93ED-8718-175F75053865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87B47F40-9067-5B6C-07E3-173C9B32CDEF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47734EE0-8E33-A413-6D45-EB9A0C055B6A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A36D0C25-CC5F-22B9-DD84-AE3832CA9E22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455CBFB6-A74E-21EB-151B-E3C3B9D55B9A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59137A4-CF9C-65AA-25B0-81E6AFF1C5F2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6B25AA69-B685-C26F-445F-B678F52C4F6E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A3C2EC4B-30EC-77BA-D569-FA548073BA37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C3C73AB-E7D1-3159-8C99-A36F288C6633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74847C12-BF85-1D29-A94B-CD7F6DBE1054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888383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jemaat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3B06F7-DCE7-F3A4-350B-EDCDC5769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1EB0E4F-76AA-9AB0-D2A8-9720652660BA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463D8A8-05BB-F056-9ED1-C99DB395C8FD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B246519-C852-283D-1DEB-3D845B5C7AE2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C68C028-B953-C4CA-D747-4E759B2E909A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B43A800-5C14-6D02-8897-78E67579C9B7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B0E8EE9-CC5D-81AB-4E99-0C464579B3AC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0393DA3-341D-0109-47EC-9A1C8654680D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9A9FC49-C958-FABA-6439-86BD65F9C122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5976B21-B54D-9DB0-B35C-60F6E0B4B71B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63816CC-B42B-4667-209E-5DCACA11FC13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C639AAD-BF62-E2AC-C58F-5F24CA3E7942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92BECAF-E628-9BAE-23C6-C4A250BB1EDA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2F34F1C-9EF6-9CC4-59DE-8BA8B6712C2B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E589C67D-F436-C1B4-E816-CF7D85969884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1B23A59B-151A-68E3-183D-7124A57CEB7E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ECAA14BF-0254-CAE2-726E-2524A163CE6C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AC042AC1-3F5B-E774-4199-9AAB4B8F8F13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73A36C2E-AC8D-A044-E35A-F5AAC0A2A83F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8876346A-B64A-38AC-4553-E9D4B0033D02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8DC77FB-4997-4BC6-74D2-49B6EAC7005A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CFFA95F6-3AEA-7D7E-2CBA-98C542772B3A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951F8DF3-A1AF-5199-6169-05150C5035BC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E960D5DB-AC06-FB0F-379A-C47F0B4EFDBD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4195215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32261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VOTUM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INTROITUS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HALELUYA (3X)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BN NO. 852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Haleluya!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Haleluya!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Haleluya!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jemaat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menyanyikan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32261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DOA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PEMBUKA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C7E091-CCB9-41FE-0279-4C4119974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AA3CB1F-905E-3244-E294-ED4F67E59430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707A85C-C297-9E30-9F28-3C6B6BE3B0EB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9012C75-718A-4AA7-8766-5253911FDD6D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96F28B6-03A7-EE22-C339-4ECF6850AD8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062CA7D-DB37-FA9D-FB76-BAF60D31A66A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8C8E8CD-3B8E-4FB5-C00B-DB8B1C93787B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865E8E9-6F11-690A-98AA-C7FBE5C10D2C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15A0D82-4229-1909-283A-3A21B62FACF1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5D4C3145-5540-A224-BC6B-382347AA198D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539B683-CC06-C6F6-BC2E-B5EA935DED6A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B01DB17-E10C-53A8-92FE-BE8AAEA67B4B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0A5A631-E40F-B102-0041-69CC4C42A902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095DAC8-4991-41C2-8F88-83B685911600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87F58E8-D139-23EE-2865-59FF02D839D0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6ABA6167-2B48-CE00-FC02-F7F50D6090D8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B35E6305-35D6-1C6A-4ACA-BE9DA5865303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E90A3EB1-2C31-1A2C-4B75-9CAA2671BC71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B25DC9DA-0EA4-6E7F-E3FD-3D8A4E859434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EDE05E01-D435-DFB1-3EA3-8CBE92CB7E73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6BB13A9B-7001-02A1-483C-C796610FDAE5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8FE1E65D-B39F-05F5-4E68-A506E0345A60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713CE27B-A071-851F-DEF1-1F55A9D4B2F4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B97C2E1F-9843-1EC2-A284-E79D6EB6042B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4624589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67892-090F-23F0-B076-96E765843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6A42FC5-8612-A7EE-592F-4F2F0E8E3132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DA97421-6E17-283F-DACD-CACC691D4EFA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8117DCA-E4EA-0D7B-DDC0-0CDDE212041E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D9061E9-4EEF-C6FF-DA21-D29C9DF28914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42A4B16-9CD8-607D-FF05-94E7C7501728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BE15B53-1E76-AE22-C828-51EE10CDB9CB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F6BA451-65FF-2416-071B-94AE231FC2D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3142AF5-B564-068D-0255-6E431EF2ABD4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F860CB2F-5C02-EE47-F99B-5007BB8CFF95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B9EDC59-F684-3F69-D4AE-054FD60F8DBB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DAC72351-D67F-2892-B321-6D9E47A29196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E255D5B-8B15-2AD7-3410-8D713236C075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3EB5A2F-E28F-F022-727C-C578BE156713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397519AC-9EFC-F24B-BBD7-B5296D2ACDB0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51690AD2-73E7-2ABD-BF1E-DE6963D55696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825B56E1-C4D1-CF42-6036-6C1BEB05C574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E1096B73-7166-2AEA-C1BF-85FC29CFE925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716A70CF-1747-B79C-4AFC-41712DF78E07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4971DC41-0011-D636-0C3E-144FA1ED78E3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BA2FDFAF-784E-850E-1F11-C145FBD9A57B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927D8D9B-D553-F0B5-9DA8-43CFA22C81C2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6523A1A1-7552-2CB3-BA88-BF4FEC807C10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E4AB77E7-FB72-F68D-FC6D-1637FA9F0621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5575828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1695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HUKUM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TAURAT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Ya Tuhan Allah, kuatkanlah kami melakukan yang sesuai dengan hukumMu. Amin!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semua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mengucapkan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ke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-??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3D0B3-B6F5-EFC9-F8F6-C32749C48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5AF50E6-3E7F-41B9-D30B-14ADA67E7FC0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8F4EA8D-9909-9DDE-B9D9-25F16C2E47FC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CA6EE00-CB0D-8AD7-B798-4D1A28D44039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142C8CE-48C1-F4C3-D41C-FEF3658124FE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E064566-EEA4-00A9-900C-10424EFD5739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C2C38F3-DC87-50CF-A37D-533849F8E08D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C27C2AA-AABA-EF89-051A-0571618758A3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AB7C4CA-3F6A-01B5-A330-E337070B662D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85CFF9C-304E-8869-7340-A7B3DC57C9AB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DE024C0-A254-3EFE-A72A-58B8736AD781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C706E74-C996-DA31-528E-8EEDE4440F0D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73B3274-5BA7-059D-B8F7-8D58CA94ECFD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949E3F0-7538-AB94-2F06-086731E03161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1214AB1D-7DF2-A08C-F717-323EC78BD360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4FFE5BAA-E152-ED86-698A-6F5691F9768F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825B918F-8300-12CB-329F-7CE2C94EC472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E55EFB90-05AB-3C78-6FAC-26A5940795A2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B4125DDE-8E27-FE55-CBA2-221E0B4C4D09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D459C799-1E4C-B305-BA38-57AE5C20F130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6DCC32A8-467A-A6BB-272F-33F02DCE6835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0E40C862-5256-EDF1-361A-182ABDFAEA5F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B0228885-5E9E-08F2-C1CB-24C9D35190E6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207B00F4-2A88-40DC-B996-45446534FB55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4700618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jemaat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73548-AFDC-C549-9793-F18E24908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9D0487A-209B-4F84-E4F6-C27D1FB44E2F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598057A-A97D-C6A7-5443-B8E251289988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3901F31-7F04-AC07-420D-43C2F4738B33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7B8187B-840A-8B93-54F6-78913D661717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9265233-539E-ECE6-7418-9FEF49E13012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CD38C99-98C6-4963-D579-DC942A474253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6916F7C-F353-B3D5-E16E-3A24FBC4788B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BD18EE7-794E-B510-29B4-569A0147EED4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F27A514-6448-7314-A1EE-76A516FC422D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55CCB7A-A028-3CBB-95C2-DD586E7B298B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426B3CC-A426-FE4B-F3BF-1FE3F199C1B7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6723F4C4-DB4D-F8DE-C259-73CD72B5EAF0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DE1CD84-36D1-923C-9CF6-98929936ECB0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4476AEB-D107-F5D9-FB7D-8DFF031027B2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720E768B-5DAE-F875-CF00-36288E5C0474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CD3DA36C-5A3C-1269-8CBD-BCF8756A964C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45B1DAFB-B798-3F20-2A23-F9414BFB8770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B33D47A1-B2A9-7F3E-8C32-8783233C3EDB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DD0A45F-691E-6795-3FE4-0E0382BA0523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78B8414A-9BE4-314F-80A9-71F5F5A3B503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21431915-6037-3D04-7963-B1E12A2A0A88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A978FDE7-B7D1-CD74-E3D8-4027FD26B6B8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35A5A7DD-BF48-E5BA-2021-8544BF37810D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8451701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1695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DOSA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D7CEB1-A192-3970-6780-40102C0F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34DF8E1-D665-A330-C06A-BF18F2505564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EA4597F-D3B3-5A14-3AAE-FA2655F28A8B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E00A3F0-D4FC-01DC-C691-979077475368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B01877F-F1AA-209A-782C-3A75DE50426E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863F7AD-C181-F7E6-8A76-96A0ED127291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50B6C60-1F05-EA26-025A-10EAF74C8DE5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5504D9E-32EA-6C5F-8BE9-56DA61A61EBF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A537719-4DFA-87D8-38C8-7A2365CB0BBB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5F5B566-05AC-9638-AABF-EB33B03C34DD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3B77835-D12C-795C-E53E-6CD88149FB51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86C2494A-7A47-DB58-B605-1CA78D7BD008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88EDBE5-F3E7-21FE-64D3-6DE2AF8A94CE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F08E016-EF4C-D20B-1E8A-7316EEF23E9C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0754BE59-87A3-FA33-9ADB-398B0243DA28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485B7E88-A5A7-06DF-465B-CD3C61762327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CAAA63D4-27C0-7F5D-0B44-57C793897E2E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71D5C294-78A1-A967-DFFA-BF4B788090F1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0562EBE9-CA9B-4089-F4E7-DF10ADECF0FC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79797CAB-27B8-C0BF-3B70-676224712872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82545742-BF30-913D-2DF4-C656C465A753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6F5E2179-1D76-B5FE-F8C9-237A06123131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AAD9C6B-4B2A-B669-AE65-04EAE991C13D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24582566-A7FE-C9A4-2BB5-10F85886A577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39303572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EE7C81-60D2-A588-6B8D-7D2D401B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E1A12D-A8C4-1911-4D41-70922FB94A1D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D564035-C9A5-76FD-57EB-6C2067670902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B213C1B-72DF-BAE1-E0F5-A669D21110D5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F8F2A23-13B4-E26A-D231-3A53C8BA1A81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5696AF1-969E-53E8-3CAA-C9755F7EB555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54F803E-1EA1-1A57-EDE5-19B90A046133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3EF7658-8E64-4E9F-B2E7-484634C67017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15566D-8D2E-A228-889F-160D30EE3058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F6C269A-FAC8-9532-2C5E-BDAE43143075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7004469-F936-4D7F-D320-6F4536E20DF2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CD25CAB-994B-C00D-0F6F-EEBFD76438A0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56F1615-CF91-9BEF-C127-EAFFC2DF4869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C4F9A20-6ECC-E276-5C3E-3F83CD5E1508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B5F09E1-99D7-2F2F-C12F-071383115440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AF76D2A0-BC0C-3237-DB17-55276724060F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E9874C31-181D-43F9-1346-C5A697B19B7B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DB95B3D3-AB27-8296-7EF2-6EB08922ECD3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C052CD27-4705-6A31-3BD6-37249EEAD4F6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E2F54B7C-8E43-6791-BB20-58541F3C7F58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8D3A8857-1326-C3E8-9B46-E9BFCEC04796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8FA2383-2F94-C83B-B892-7ACC724A19C8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14512EB1-0EF0-DF9F-190F-69109090B9DD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407E0BB-85B1-F7E8-F14C-C2720B8A50EC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6281256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73028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EPISTEL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7638" y="5143499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(NAMA KITAB)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KITAB)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(?) 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LITURGIS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KITAB)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(?) Lorem ipsum dolor sit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lang="en-US" sz="5600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JEMAAT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KITAB)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147260"/>
            <a:ext cx="10873508" cy="364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8"/>
              </a:lnSpc>
            </a:pP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(?) Lorem ipsum dolor sit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amet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,</a:t>
            </a:r>
          </a:p>
          <a:p>
            <a:pPr algn="ctr">
              <a:lnSpc>
                <a:spcPts val="7228"/>
              </a:lnSpc>
            </a:pP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consectetur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adipiscing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elit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,</a:t>
            </a:r>
          </a:p>
          <a:p>
            <a:pPr algn="ctr">
              <a:lnSpc>
                <a:spcPts val="7228"/>
              </a:lnSpc>
            </a:pP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sed do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eiusmod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tempor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incididunt</a:t>
            </a:r>
            <a:endParaRPr lang="en-US" sz="5200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  <a:p>
            <a:pPr marL="0" lvl="0" indent="0" algn="ctr">
              <a:lnSpc>
                <a:spcPts val="7228"/>
              </a:lnSpc>
            </a:pP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ut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labore et dolore magna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aliqua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SEMUA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A0063-42E4-1226-9139-A43300CED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60D44F3-15B8-CBC9-C150-E7982F07E1FA}"/>
              </a:ext>
            </a:extLst>
          </p:cNvPr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C628747-30CC-14B8-6ABF-6335ED1B9BBD}"/>
                </a:ext>
              </a:extLst>
            </p:cNvPr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128BC58-1E1B-6798-405C-43CB02DBADAB}"/>
                </a:ext>
              </a:extLst>
            </p:cNvPr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70D2395-2056-E31A-B914-6E19D7F38B3D}"/>
              </a:ext>
            </a:extLst>
          </p:cNvPr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76B667A-861A-C482-F923-7A589E6DC9E5}"/>
                </a:ext>
              </a:extLst>
            </p:cNvPr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3310319-EE4A-B54D-B4AA-8FFADFE41FC9}"/>
                </a:ext>
              </a:extLst>
            </p:cNvPr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AE4557ED-5C02-E15B-A1FE-1ACD81BD6C2E}"/>
              </a:ext>
            </a:extLst>
          </p:cNvPr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FEF8E33-2D2F-2656-A112-29907C92B137}"/>
              </a:ext>
            </a:extLst>
          </p:cNvPr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A3C8A65-3A28-6E54-76B2-B2EA98BCF335}"/>
              </a:ext>
            </a:extLst>
          </p:cNvPr>
          <p:cNvSpPr txBox="1"/>
          <p:nvPr/>
        </p:nvSpPr>
        <p:spPr>
          <a:xfrm>
            <a:off x="3662532" y="4573028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28" b="1" i="0" u="none" strike="noStrike" kern="1200" cap="none" spc="2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EPISTEL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D8F1137-0125-996A-B22F-7A48AC9FD976}"/>
              </a:ext>
            </a:extLst>
          </p:cNvPr>
          <p:cNvSpPr txBox="1"/>
          <p:nvPr/>
        </p:nvSpPr>
        <p:spPr>
          <a:xfrm>
            <a:off x="2337638" y="5143499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5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(NAMA KITAB) ?? : ?? - ??</a:t>
            </a:r>
          </a:p>
        </p:txBody>
      </p:sp>
    </p:spTree>
    <p:extLst>
      <p:ext uri="{BB962C8B-B14F-4D97-AF65-F5344CB8AC3E}">
        <p14:creationId xmlns:p14="http://schemas.microsoft.com/office/powerpoint/2010/main" val="108640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ke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-??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04C2C6-81CE-9873-A3A9-801367127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9780676-5097-E899-3D64-C34D2EEE7864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F298EFF-DFC0-9FFC-783A-FB0DC3F6DE4E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5B47EE9-AC2E-BF38-1BDD-FA0BC2B2A00B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1F109A7-01DB-83AE-9526-0E7AA248FFC8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EC1995E-7067-1EC8-FDB1-1598B669A331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DFDB0A1-8B10-42AC-F520-CC7442F97678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424FAC2-EBAC-9F93-0C63-5B199226CFE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27229A6-05B2-AB40-0D1D-B4E8F98673A0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62554AA-B013-77BD-7FE4-7507AA0CDD1F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5CD60E1-C18E-CC7D-EF47-B5B3675061D6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C00F3AC-8D64-245E-A1D6-D01A7E2755B1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A66EEBE-2639-FF41-F963-4A51F6AA4668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6186F57-53C9-3320-5F85-64600027DB97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FA939412-6910-1927-5774-A0B0D36A02F2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8FDB4B2E-F54E-F762-3A43-5D1F70F1A37A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C7E68342-2BFC-085A-B06B-85BF7597D4AE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384FC070-81A1-8885-B737-BCBB8F605ED0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E6B57A19-3B26-31FA-3C7A-88CB9435A098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C2B1C5F3-B10D-E591-DF8F-A363913467BF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54ACB6A1-44D4-DD76-9B07-1ACC363B64D3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BC00224F-12C4-300B-8B6C-3D2A21E56A09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23EF731-338F-51D8-338A-695AF66E6C93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697F0C7D-9ECE-3DE9-9EA9-170B65DEF69C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4771510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jemaat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A628EC-B62A-73D9-04D4-66777E0A9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A7904FE-039D-F5E4-550A-C726D7D329F3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B842F7A-D1FF-884E-5B3A-D21C82CD23FC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F614E8A-BF50-A5EB-A1E2-9408451B3179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0D58CE6-91FB-6974-1813-1D82E547DB43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A28F03C-7D7F-77A9-BFC6-2B4ACA5D14EC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9B15BE6-18E6-4246-E09C-739384C6D3A8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74C46ED-A089-F101-FC26-32486DD45484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83EE0B6-F700-8AFF-5247-379EBE4C947E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121F248-6AE1-2676-4161-248BA7C898CE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7910A45-98F3-D8E7-B018-5FE076D588FA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E5E323A-7F13-767F-D0EB-D6CB96D2FC50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252A9FD1-D827-FA98-B35F-FBC63C0EC61B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14EB6DA-AB91-FC37-B63D-6CB2745165FE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AEFA4CC-56AE-70BC-3374-64F7305B9531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4B690211-55A7-1878-5C12-1ABEC8D725F8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56700413-F095-B00B-9113-8212865009A0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D38AB8B2-27C3-DCEF-FB27-1B25F4479605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FCC657A9-0464-09EC-E330-5F57C55A3CC3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3CE02095-158E-828D-DB51-873912E0C7D8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9F16748E-4770-F0E5-D824-DF10D5C74501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82F485B6-5541-EA69-128E-494ED35724FC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REFF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CF0B4FB9-D0BE-6A22-C1DD-C2A1C99E0D68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C7910EB3-C4FB-FA7A-753F-B803E1510F39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6223536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3" y="4532262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IMAN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Aku percaya kepada Allah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Bapa yang mahakuasa,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Khalik langit dan bumi,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Aku percaya kepada Yesus Kristus, Anak-Nya yang tunggal, Tuhan kita,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yang dikandung daripada Roh Kudus, lahir dari anak dara Maria, Yang menderita sengsara dibawah pemerintahan Pontius Pilatus, disalibkan, mati dan dikuburkan,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yang turun ke dalam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kerajaan maut, pada hari yang ketiga bangkit pula dari antara orang mati, naik ke sorga, duduk disebelah kanan Allah, Bapa yang Maha Kuasa,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dari sana akan datang kelak untuk menghakimi orang yang hidup dan yang mati.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Aku percaya kepada Roh Kudus, dan adanya satu Gereja yang Kudus; persekutuan orang kudus,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Pengampunan dosa, Kebangkitan daging, Dan hidup yang kekal.</a:t>
            </a:r>
          </a:p>
          <a:p>
            <a:pPr algn="ctr">
              <a:lnSpc>
                <a:spcPts val="7784"/>
              </a:lnSpc>
            </a:pPr>
            <a:endParaRPr lang="en-US" sz="5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1695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KOOR: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KOOR)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81457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WARTA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JEMAAT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4346345" y="7566531"/>
            <a:ext cx="50081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Nama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8536028"/>
            <a:ext cx="11921865" cy="15466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Nama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kita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hari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ini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adalah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(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Nama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) 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2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2752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Berita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Pernikahan</a:t>
            </a:r>
            <a:endParaRPr lang="id-ID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749596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</a:t>
            </a:r>
            <a:r>
              <a:rPr lang="en-US" sz="5400" b="1" dirty="0" err="1">
                <a:solidFill>
                  <a:prstClr val="black"/>
                </a:solidFill>
                <a:latin typeface="Georgia" panose="02040502050405020303" pitchFamily="18" charset="0"/>
              </a:rPr>
              <a:t>Laki-Laki</a:t>
            </a:r>
            <a:endParaRPr lang="en-US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&amp;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Perempuan</a:t>
            </a:r>
            <a:endParaRPr lang="id-ID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6116942"/>
            <a:ext cx="92929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Pemberkatan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pada </a:t>
            </a: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hari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di Gereja ???</a:t>
            </a:r>
            <a:endParaRPr lang="id-ID" sz="36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500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2111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Berita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Anak Lahir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64748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Pada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hari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  <a:endParaRPr lang="id-ID" sz="36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2881922" y="7658171"/>
            <a:ext cx="7952177" cy="877163"/>
          </a:xfrm>
          <a:prstGeom prst="rect">
            <a:avLst/>
          </a:prstGeom>
          <a:noFill/>
        </p:spPr>
        <p:txBody>
          <a:bodyPr wrap="none" lIns="137160" tIns="68580" rIns="137160" bIns="68580" anchor="b">
            <a:spAutoFit/>
          </a:bodyPr>
          <a:lstStyle/>
          <a:p>
            <a:pPr algn="ctr" defTabSz="685800">
              <a:defRPr/>
            </a:pP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(Nama Yang </a:t>
            </a:r>
            <a:r>
              <a:rPr lang="en-US" sz="48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Meninggal</a:t>
            </a: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3676196" y="8557067"/>
            <a:ext cx="6363601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Meninggal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pada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hari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???, DD MMM YYYY</a:t>
            </a:r>
          </a:p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Umur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 Tahun,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</a:t>
            </a:r>
            <a:endParaRPr lang="en-US" sz="2400" dirty="0">
              <a:ln w="0"/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3028910" y="-1122062"/>
            <a:ext cx="7658171" cy="99022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/>
          <p:nvPr/>
        </p:nvSpPr>
        <p:spPr>
          <a:xfrm>
            <a:off x="4737120" y="1522142"/>
            <a:ext cx="4243737" cy="541817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75D36-F6D2-3F07-D6AE-7335FFD890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73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13715999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27350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Pindah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39" y="5262863"/>
            <a:ext cx="4442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Pindah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ke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2" y="-1"/>
            <a:ext cx="13715997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8491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Anggota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Baru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38266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Dari Gereja ???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Koinonia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9D7E-F0DD-F26E-2232-59AE31E1FB72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Marturia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8DEF0A-DE6C-6BB8-78CA-BDB461051520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Diakonia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E9BC0-A84A-9877-68CD-9E78EAA0445D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Kesekretariatan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059048-D629-8C77-CFDA-37DADDBD6F65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Pelayanan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9D3B3C-E4BE-D120-0C18-7C049185F915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089314" y="8628480"/>
            <a:ext cx="9522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www.hkbpjtn.web.id/warta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0" y="7892454"/>
            <a:ext cx="11921865" cy="7360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Berita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lain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dapat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kita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baca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pada: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26730-3CB0-3891-318E-0E076C29A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1EFFCD1-D1A9-63BC-E38B-AC8B97A2CD7E}"/>
              </a:ext>
            </a:extLst>
          </p:cNvPr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6B2E4A1-D491-40A0-6BCC-7C4085A8E166}"/>
                </a:ext>
              </a:extLst>
            </p:cNvPr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ED23733-7BE7-6826-3E28-55469FE3B35A}"/>
                </a:ext>
              </a:extLst>
            </p:cNvPr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D877CFC-439B-3543-AA99-1887D628DFD6}"/>
              </a:ext>
            </a:extLst>
          </p:cNvPr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4A8404C-8A1A-FC6F-685D-DC7FA586B848}"/>
                </a:ext>
              </a:extLst>
            </p:cNvPr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D923EF5-D42D-B164-BFD1-40CB0A98AB8A}"/>
                </a:ext>
              </a:extLst>
            </p:cNvPr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9D6E663-C805-0CD7-5958-0548CC3FF06B}"/>
              </a:ext>
            </a:extLst>
          </p:cNvPr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72C1DF7-A3AB-96CD-5AB3-BC6BA75F2CF7}"/>
              </a:ext>
            </a:extLst>
          </p:cNvPr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0D77AEF2-7AD0-535E-9135-AB11C18C173A}"/>
              </a:ext>
            </a:extLst>
          </p:cNvPr>
          <p:cNvSpPr txBox="1"/>
          <p:nvPr/>
        </p:nvSpPr>
        <p:spPr>
          <a:xfrm>
            <a:off x="3662532" y="4551695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28" b="1" i="0" u="none" strike="noStrike" kern="1200" cap="none" spc="2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KOOR:</a:t>
            </a:r>
          </a:p>
          <a:p>
            <a:pPr marL="0" marR="0" lvl="0" indent="0" algn="ctr" defTabSz="914400" rtl="0" eaLnBrk="1" fontAlgn="auto" latinLnBrk="0" hangingPunct="1">
              <a:lnSpc>
                <a:spcPts val="46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28" b="1" i="0" u="none" strike="noStrike" kern="1200" cap="none" spc="2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KOOR)</a:t>
            </a:r>
          </a:p>
        </p:txBody>
      </p:sp>
    </p:spTree>
    <p:extLst>
      <p:ext uri="{BB962C8B-B14F-4D97-AF65-F5344CB8AC3E}">
        <p14:creationId xmlns:p14="http://schemas.microsoft.com/office/powerpoint/2010/main" val="2766704997"/>
      </p:ext>
    </p:extLst>
  </p:cSld>
  <p:clrMapOvr>
    <a:masterClrMapping/>
  </p:clrMapOvr>
  <p:transition spd="slow"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mengumpulkan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persembahan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1a &amp; 1b)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KHOTBAH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(NAMA KITAB) ?? : ?? - 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19551" y="5677057"/>
            <a:ext cx="9040719" cy="35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7"/>
              </a:lnSpc>
              <a:spcBef>
                <a:spcPct val="0"/>
              </a:spcBef>
            </a:pP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Oleh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Pdt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. Nama dan Marga,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Gelar</a:t>
            </a:r>
            <a:endParaRPr lang="en-US" sz="2155" b="1" dirty="0">
              <a:solidFill>
                <a:srgbClr val="000000"/>
              </a:solidFill>
              <a:latin typeface="Montserrat SemiBold" panose="00000700000000000000" pitchFamily="2" charset="0"/>
              <a:ea typeface="Montserrat Semi-Bold"/>
              <a:cs typeface="Montserrat Semi-Bold"/>
              <a:sym typeface="Montserrat Semi-Bold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KITAB)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KHOTBAH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442882"/>
            <a:ext cx="3146735" cy="69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PEMBACAAN ALKITAB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(?) 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KHOTBAH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(NAMA KITAB) ?? : ?? - 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19551" y="5677057"/>
            <a:ext cx="9040719" cy="35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7"/>
              </a:lnSpc>
              <a:spcBef>
                <a:spcPct val="0"/>
              </a:spcBef>
            </a:pP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Oleh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Pdt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. Nama dan Marga,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Gelar</a:t>
            </a:r>
            <a:endParaRPr lang="en-US" sz="2155" b="1" dirty="0">
              <a:solidFill>
                <a:srgbClr val="000000"/>
              </a:solidFill>
              <a:latin typeface="Montserrat SemiBold" panose="00000700000000000000" pitchFamily="2" charset="0"/>
              <a:ea typeface="Montserrat Semi-Bold"/>
              <a:cs typeface="Montserrat Semi-Bold"/>
              <a:sym typeface="Montserrat Semi-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mengumpulkan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persembahan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2)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81457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DOA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PERSEMBAHAN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‘KU SETIA PADA-MU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BN NO. 204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Tuhan, karuniaMu: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Roh dan jiwaku semua.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Nyawa, juga hidupku.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Harta milikku semua.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‘Ku serahkan padaMu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untuk s’lama-lamanya.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1E676-DF6D-D7EE-D5F0-C80240570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1AA9DD-F594-1D0C-F035-A4C3FA33EDC5}"/>
              </a:ext>
            </a:extLst>
          </p:cNvPr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769834B-BE7E-9F4E-FA0C-5047E92F9939}"/>
                </a:ext>
              </a:extLst>
            </p:cNvPr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D4F0A15-B339-C383-F698-EC2153785254}"/>
                </a:ext>
              </a:extLst>
            </p:cNvPr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F070724-9509-1312-8A83-F2EA79133EC4}"/>
              </a:ext>
            </a:extLst>
          </p:cNvPr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D273BEC-20CF-D6CE-777B-50B5FECA9BD7}"/>
                </a:ext>
              </a:extLst>
            </p:cNvPr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045E08B-B01A-BBD3-657B-B124D00F50CB}"/>
                </a:ext>
              </a:extLst>
            </p:cNvPr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4166C601-F8EA-C8B2-125A-8D5AB31BC69E}"/>
              </a:ext>
            </a:extLst>
          </p:cNvPr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3647EA2-4FFA-A394-7E0A-FC9152EE4142}"/>
              </a:ext>
            </a:extLst>
          </p:cNvPr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FD09885-2636-D79E-55AF-6F5E452232DE}"/>
              </a:ext>
            </a:extLst>
          </p:cNvPr>
          <p:cNvSpPr txBox="1"/>
          <p:nvPr/>
        </p:nvSpPr>
        <p:spPr>
          <a:xfrm>
            <a:off x="3662532" y="4532261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DOA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BAPA KAMI</a:t>
            </a:r>
          </a:p>
        </p:txBody>
      </p:sp>
    </p:spTree>
    <p:extLst>
      <p:ext uri="{BB962C8B-B14F-4D97-AF65-F5344CB8AC3E}">
        <p14:creationId xmlns:p14="http://schemas.microsoft.com/office/powerpoint/2010/main" val="19148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KAR’NA ENGKAU PUNYA KERAJAAN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BN NO. 841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509148"/>
            <a:ext cx="10873508" cy="4903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Kar’na Engkau punya kerajaan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dan kekuasaan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dan kemuliaan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Sampai s’lama-lamanya,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662532" y="4553594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BERKAT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AMIN (3X)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BN NO. 845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Amin!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Amin!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425248" y="4456192"/>
            <a:ext cx="6865501" cy="48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10"/>
              </a:lnSpc>
              <a:spcBef>
                <a:spcPct val="0"/>
              </a:spcBef>
            </a:pPr>
            <a:r>
              <a:rPr lang="en-US" sz="3028" b="1" spc="16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SELAMAT HARI MINGGU!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2879" y="7861905"/>
            <a:ext cx="4910243" cy="33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397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www.hkbpjtn.web.id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2718" y="1692528"/>
            <a:ext cx="4690563" cy="1050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PARHALADO DAN</a:t>
            </a:r>
          </a:p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PELAYAN IBADAH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MENGUCAPKAN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28481" y="4884690"/>
            <a:ext cx="7259034" cy="74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4"/>
              </a:lnSpc>
              <a:spcBef>
                <a:spcPct val="0"/>
              </a:spcBef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TUHAN MEMBERKATI</a:t>
            </a:r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1873</Words>
  <Application>Microsoft Macintosh PowerPoint</Application>
  <PresentationFormat>Custom</PresentationFormat>
  <Paragraphs>407</Paragraphs>
  <Slides>85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85</vt:i4>
      </vt:variant>
    </vt:vector>
  </HeadingPairs>
  <TitlesOfParts>
    <vt:vector size="97" baseType="lpstr">
      <vt:lpstr>Arimo</vt:lpstr>
      <vt:lpstr>Georgia</vt:lpstr>
      <vt:lpstr>Montserrat</vt:lpstr>
      <vt:lpstr>Calibri</vt:lpstr>
      <vt:lpstr>Montserrat SemiBold</vt:lpstr>
      <vt:lpstr>Daytona</vt:lpstr>
      <vt:lpstr>Calibri Light</vt:lpstr>
      <vt:lpstr>Aptos</vt:lpstr>
      <vt:lpstr>Arial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Proyektor Advent</dc:title>
  <cp:lastModifiedBy>Andreas Jordan Paidotua 2019</cp:lastModifiedBy>
  <cp:revision>8</cp:revision>
  <dcterms:created xsi:type="dcterms:W3CDTF">2006-08-16T00:00:00Z</dcterms:created>
  <dcterms:modified xsi:type="dcterms:W3CDTF">2024-12-04T03:16:05Z</dcterms:modified>
  <dc:identifier>DAGXqBpxtHE</dc:identifier>
</cp:coreProperties>
</file>