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366" r:id="rId6"/>
    <p:sldId id="367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87" r:id="rId27"/>
    <p:sldId id="388" r:id="rId28"/>
    <p:sldId id="389" r:id="rId29"/>
    <p:sldId id="390" r:id="rId30"/>
    <p:sldId id="391" r:id="rId31"/>
    <p:sldId id="392" r:id="rId32"/>
    <p:sldId id="393" r:id="rId33"/>
    <p:sldId id="394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6" r:id="rId50"/>
    <p:sldId id="305" r:id="rId51"/>
    <p:sldId id="307" r:id="rId52"/>
    <p:sldId id="308" r:id="rId53"/>
    <p:sldId id="358" r:id="rId54"/>
    <p:sldId id="344" r:id="rId55"/>
    <p:sldId id="345" r:id="rId56"/>
    <p:sldId id="350" r:id="rId57"/>
    <p:sldId id="351" r:id="rId58"/>
    <p:sldId id="349" r:id="rId59"/>
    <p:sldId id="352" r:id="rId60"/>
    <p:sldId id="348" r:id="rId61"/>
    <p:sldId id="353" r:id="rId62"/>
    <p:sldId id="354" r:id="rId63"/>
    <p:sldId id="355" r:id="rId64"/>
    <p:sldId id="356" r:id="rId65"/>
    <p:sldId id="357" r:id="rId66"/>
    <p:sldId id="359" r:id="rId67"/>
    <p:sldId id="360" r:id="rId68"/>
    <p:sldId id="361" r:id="rId69"/>
    <p:sldId id="362" r:id="rId70"/>
    <p:sldId id="363" r:id="rId71"/>
    <p:sldId id="364" r:id="rId72"/>
    <p:sldId id="365" r:id="rId73"/>
    <p:sldId id="256" r:id="rId74"/>
    <p:sldId id="257" r:id="rId75"/>
    <p:sldId id="258" r:id="rId76"/>
    <p:sldId id="259" r:id="rId77"/>
    <p:sldId id="260" r:id="rId78"/>
    <p:sldId id="261" r:id="rId79"/>
    <p:sldId id="262" r:id="rId80"/>
    <p:sldId id="263" r:id="rId81"/>
    <p:sldId id="264" r:id="rId82"/>
    <p:sldId id="265" r:id="rId83"/>
    <p:sldId id="266" r:id="rId84"/>
    <p:sldId id="267" r:id="rId85"/>
    <p:sldId id="268" r:id="rId86"/>
    <p:sldId id="269" r:id="rId87"/>
    <p:sldId id="270" r:id="rId88"/>
    <p:sldId id="271" r:id="rId89"/>
    <p:sldId id="272" r:id="rId90"/>
    <p:sldId id="273" r:id="rId91"/>
    <p:sldId id="274" r:id="rId92"/>
    <p:sldId id="275" r:id="rId93"/>
    <p:sldId id="276" r:id="rId94"/>
    <p:sldId id="277" r:id="rId95"/>
    <p:sldId id="278" r:id="rId96"/>
    <p:sldId id="279" r:id="rId97"/>
    <p:sldId id="280" r:id="rId98"/>
    <p:sldId id="281" r:id="rId99"/>
    <p:sldId id="282" r:id="rId100"/>
    <p:sldId id="283" r:id="rId101"/>
    <p:sldId id="284" r:id="rId102"/>
    <p:sldId id="285" r:id="rId103"/>
    <p:sldId id="286" r:id="rId104"/>
    <p:sldId id="287" r:id="rId105"/>
    <p:sldId id="288" r:id="rId106"/>
    <p:sldId id="289" r:id="rId107"/>
    <p:sldId id="395" r:id="rId108"/>
    <p:sldId id="396" r:id="rId109"/>
    <p:sldId id="397" r:id="rId110"/>
    <p:sldId id="398" r:id="rId111"/>
    <p:sldId id="399" r:id="rId112"/>
    <p:sldId id="400" r:id="rId113"/>
    <p:sldId id="401" r:id="rId114"/>
    <p:sldId id="402" r:id="rId115"/>
    <p:sldId id="403" r:id="rId116"/>
    <p:sldId id="404" r:id="rId117"/>
    <p:sldId id="405" r:id="rId118"/>
    <p:sldId id="406" r:id="rId119"/>
    <p:sldId id="407" r:id="rId120"/>
    <p:sldId id="408" r:id="rId121"/>
    <p:sldId id="409" r:id="rId122"/>
    <p:sldId id="410" r:id="rId123"/>
    <p:sldId id="411" r:id="rId124"/>
    <p:sldId id="412" r:id="rId125"/>
    <p:sldId id="413" r:id="rId126"/>
    <p:sldId id="414" r:id="rId127"/>
    <p:sldId id="415" r:id="rId128"/>
    <p:sldId id="416" r:id="rId129"/>
    <p:sldId id="417" r:id="rId130"/>
    <p:sldId id="418" r:id="rId131"/>
    <p:sldId id="419" r:id="rId132"/>
    <p:sldId id="420" r:id="rId133"/>
    <p:sldId id="421" r:id="rId134"/>
    <p:sldId id="422" r:id="rId135"/>
    <p:sldId id="423" r:id="rId136"/>
    <p:sldId id="424" r:id="rId137"/>
    <p:sldId id="425" r:id="rId138"/>
    <p:sldId id="426" r:id="rId139"/>
    <p:sldId id="427" r:id="rId140"/>
    <p:sldId id="428" r:id="rId141"/>
    <p:sldId id="429" r:id="rId142"/>
    <p:sldId id="430" r:id="rId143"/>
    <p:sldId id="432" r:id="rId144"/>
    <p:sldId id="431" r:id="rId145"/>
    <p:sldId id="433" r:id="rId146"/>
    <p:sldId id="434" r:id="rId147"/>
    <p:sldId id="435" r:id="rId148"/>
  </p:sldIdLst>
  <p:sldSz cx="13716000" cy="10287000"/>
  <p:notesSz cx="6858000" cy="9144000"/>
  <p:embeddedFontLst>
    <p:embeddedFont>
      <p:font typeface="Daytona" panose="020B0604030500040204" pitchFamily="34" charset="0"/>
      <p:regular r:id="rId149"/>
      <p:bold r:id="rId150"/>
      <p:italic r:id="rId151"/>
      <p:boldItalic r:id="rId152"/>
    </p:embeddedFont>
    <p:embeddedFont>
      <p:font typeface="FSP DEMO - Breul Grotesk A" panose="02000000000000000000" pitchFamily="50" charset="0"/>
      <p:regular r:id="rId153"/>
      <p:italic r:id="rId154"/>
    </p:embeddedFont>
    <p:embeddedFont>
      <p:font typeface="Georgia" panose="02040502050405020303" pitchFamily="18" charset="0"/>
      <p:regular r:id="rId155"/>
      <p:bold r:id="rId156"/>
      <p:italic r:id="rId157"/>
      <p:boldItalic r:id="rId158"/>
    </p:embeddedFont>
    <p:embeddedFont>
      <p:font typeface="Montserrat" panose="00000500000000000000" pitchFamily="2" charset="0"/>
      <p:regular r:id="rId159"/>
      <p:bold r:id="rId160"/>
      <p:italic r:id="rId161"/>
      <p:boldItalic r:id="rId162"/>
    </p:embeddedFont>
    <p:embeddedFont>
      <p:font typeface="Poppins" panose="00000500000000000000" pitchFamily="2" charset="0"/>
      <p:regular r:id="rId163"/>
      <p:bold r:id="rId164"/>
      <p:italic r:id="rId165"/>
      <p:boldItalic r:id="rId166"/>
    </p:embeddedFont>
    <p:embeddedFont>
      <p:font typeface="Poppins Bold" panose="00000800000000000000" charset="0"/>
      <p:regular r:id="rId167"/>
      <p:bold r:id="rId168"/>
      <p:italic r:id="rId169"/>
      <p:boldItalic r:id="rId170"/>
    </p:embeddedFont>
    <p:embeddedFont>
      <p:font typeface="SF Pro Text" pitchFamily="50" charset="0"/>
      <p:regular r:id="rId171"/>
      <p:bold r:id="rId172"/>
      <p:italic r:id="rId173"/>
      <p:boldItalic r:id="rId174"/>
    </p:embeddedFont>
    <p:embeddedFont>
      <p:font typeface="SFNS Display" panose="00000500000000000000" pitchFamily="2" charset="0"/>
      <p:regular r:id="rId175"/>
    </p:embeddedFont>
    <p:embeddedFont>
      <p:font typeface="TAN Angleton" panose="020B0604020202020204" charset="0"/>
      <p:regular r:id="rId17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an" id="{01411D0C-78A7-4C5E-B61B-BDDFE53093C5}">
          <p14:sldIdLst>
            <p14:sldId id="366"/>
          </p14:sldIdLst>
        </p14:section>
        <p14:section name="Panggilan Beribadah" id="{0BA73167-1C10-4B6D-88E2-9C0CBB8E9C02}">
          <p14:sldIdLst>
            <p14:sldId id="367"/>
            <p14:sldId id="368"/>
          </p14:sldIdLst>
        </p14:section>
        <p14:section name="Nyanyian 1" id="{A53F7F1E-EE1F-43CF-8BA1-2320BD9432D6}">
          <p14:sldIdLst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</p14:sldIdLst>
        </p14:section>
        <p14:section name="Votum - Introitus - Doa" id="{A663D983-3D01-4A77-A9A0-37BF5AA45A95}">
          <p14:sldIdLst>
            <p14:sldId id="377"/>
            <p14:sldId id="378"/>
            <p14:sldId id="379"/>
          </p14:sldIdLst>
        </p14:section>
        <p14:section name="Nyanyian 2" id="{F4A6D421-DC79-4E8E-9BB8-7ECD2488955C}">
          <p14:sldIdLst>
            <p14:sldId id="380"/>
            <p14:sldId id="381"/>
            <p14:sldId id="382"/>
            <p14:sldId id="383"/>
            <p14:sldId id="384"/>
          </p14:sldIdLst>
        </p14:section>
        <p14:section name="Hukum Taurat" id="{EBBAA5CA-D768-47E0-BA21-D9110E424559}">
          <p14:sldIdLst>
            <p14:sldId id="385"/>
            <p14:sldId id="386"/>
          </p14:sldIdLst>
        </p14:section>
        <p14:section name="Nyanyian 3" id="{3FCE0708-5F62-4793-92AF-4BAA484F3D54}">
          <p14:sldIdLst>
            <p14:sldId id="387"/>
            <p14:sldId id="388"/>
            <p14:sldId id="389"/>
            <p14:sldId id="390"/>
            <p14:sldId id="391"/>
          </p14:sldIdLst>
        </p14:section>
        <p14:section name="Pengakuan Dosa" id="{3AABEC0C-CAB4-424F-BF2D-0747181A4C25}">
          <p14:sldIdLst>
            <p14:sldId id="392"/>
            <p14:sldId id="393"/>
          </p14:sldIdLst>
        </p14:section>
        <p14:section name="Nyanyian 4" id="{6DB9E119-8DD9-4686-AAE4-1024D8011CBB}">
          <p14:sldIdLst>
            <p14:sldId id="394"/>
            <p14:sldId id="290"/>
            <p14:sldId id="291"/>
            <p14:sldId id="292"/>
            <p14:sldId id="293"/>
          </p14:sldIdLst>
        </p14:section>
        <p14:section name="Epistel" id="{DAE8118F-F863-4E3F-BB82-CE8CD3240F07}">
          <p14:sldIdLst>
            <p14:sldId id="294"/>
            <p14:sldId id="295"/>
            <p14:sldId id="296"/>
            <p14:sldId id="297"/>
          </p14:sldIdLst>
        </p14:section>
        <p14:section name="Nyanyian 5" id="{A7272F57-F5FD-41BE-8FBA-EDDC2179DEAE}">
          <p14:sldIdLst>
            <p14:sldId id="298"/>
            <p14:sldId id="299"/>
            <p14:sldId id="300"/>
            <p14:sldId id="301"/>
            <p14:sldId id="302"/>
          </p14:sldIdLst>
        </p14:section>
        <p14:section name="Pengakuan Iman Rasuli" id="{2D24A261-91D6-4E8C-960F-EB8AE9781122}">
          <p14:sldIdLst>
            <p14:sldId id="303"/>
            <p14:sldId id="304"/>
            <p14:sldId id="306"/>
            <p14:sldId id="305"/>
            <p14:sldId id="307"/>
          </p14:sldIdLst>
        </p14:section>
        <p14:section name="Koor" id="{4B8F3D50-F9B6-4531-A297-614B3BC13D00}">
          <p14:sldIdLst>
            <p14:sldId id="308"/>
          </p14:sldIdLst>
        </p14:section>
        <p14:section name="Warta Jemaat" id="{787BBA3E-3C30-40B0-9541-29D2230E6155}">
          <p14:sldIdLst>
            <p14:sldId id="358"/>
            <p14:sldId id="344"/>
            <p14:sldId id="345"/>
            <p14:sldId id="350"/>
            <p14:sldId id="351"/>
            <p14:sldId id="349"/>
            <p14:sldId id="352"/>
            <p14:sldId id="348"/>
            <p14:sldId id="353"/>
            <p14:sldId id="354"/>
            <p14:sldId id="355"/>
            <p14:sldId id="356"/>
            <p14:sldId id="357"/>
          </p14:sldIdLst>
        </p14:section>
        <p14:section name="Koor" id="{5AC55345-D6FA-4441-BC3B-7067B3BAA90C}">
          <p14:sldIdLst>
            <p14:sldId id="359"/>
          </p14:sldIdLst>
        </p14:section>
        <p14:section name="Nyanyian 6" id="{31A2EA62-4A15-4740-BB4B-376B43604F69}">
          <p14:sldIdLst>
            <p14:sldId id="360"/>
            <p14:sldId id="361"/>
            <p14:sldId id="362"/>
            <p14:sldId id="363"/>
            <p14:sldId id="364"/>
          </p14:sldIdLst>
        </p14:section>
        <p14:section name="Pembacaan Nama Yang Meninggal" id="{EC9AE899-D28F-4E6D-9CF9-905CBD82E370}">
          <p14:sldIdLst>
            <p14:sldId id="365"/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395"/>
          </p14:sldIdLst>
        </p14:section>
        <p14:section name="Nyanyian 7" id="{2A1B3753-0EE5-4376-A34D-2FAE35ADAA6C}">
          <p14:sldIdLst>
            <p14:sldId id="396"/>
            <p14:sldId id="397"/>
            <p14:sldId id="398"/>
            <p14:sldId id="399"/>
            <p14:sldId id="400"/>
          </p14:sldIdLst>
        </p14:section>
        <p14:section name="Doa Peringatan Orang Meninggal" id="{F72848A7-CF86-4D6D-9DEF-3D79D0F1206C}">
          <p14:sldIdLst>
            <p14:sldId id="401"/>
            <p14:sldId id="402"/>
          </p14:sldIdLst>
        </p14:section>
        <p14:section name="Nyanyian 9" id="{EC3496B9-0CC2-4BE0-BD0A-9CF1738E7EFF}">
          <p14:sldIdLst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</p14:sldIdLst>
        </p14:section>
        <p14:section name="Khotbah" id="{BC2FCF08-85C4-477E-A81E-6CF3FC2123E2}">
          <p14:sldIdLst>
            <p14:sldId id="414"/>
            <p14:sldId id="415"/>
            <p14:sldId id="416"/>
          </p14:sldIdLst>
        </p14:section>
        <p14:section name="Nyanyian 10" id="{728108E2-0657-4656-8414-BABA8D65BD24}">
          <p14:sldIdLst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</p14:sldIdLst>
        </p14:section>
        <p14:section name="Doa Penutup" id="{0BB6789D-6BA1-409B-8A32-5BC61BD00FD4}">
          <p14:sldIdLst>
            <p14:sldId id="428"/>
            <p14:sldId id="429"/>
            <p14:sldId id="430"/>
            <p14:sldId id="432"/>
            <p14:sldId id="431"/>
            <p14:sldId id="433"/>
            <p14:sldId id="434"/>
          </p14:sldIdLst>
        </p14:section>
        <p14:section name="Penutupan" id="{2910D3A0-EB8C-4313-A631-8783A084D07B}">
          <p14:sldIdLst>
            <p14:sldId id="4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37" autoAdjust="0"/>
  </p:normalViewPr>
  <p:slideViewPr>
    <p:cSldViewPr>
      <p:cViewPr varScale="1">
        <p:scale>
          <a:sx n="68" d="100"/>
          <a:sy n="68" d="100"/>
        </p:scale>
        <p:origin x="109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slide" Target="slides/slide133.xml"/><Relationship Id="rId159" Type="http://schemas.openxmlformats.org/officeDocument/2006/relationships/font" Target="fonts/font11.fntdata"/><Relationship Id="rId170" Type="http://schemas.openxmlformats.org/officeDocument/2006/relationships/font" Target="fonts/font22.fntdata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53" Type="http://schemas.openxmlformats.org/officeDocument/2006/relationships/slide" Target="slides/slide48.xml"/><Relationship Id="rId74" Type="http://schemas.openxmlformats.org/officeDocument/2006/relationships/slide" Target="slides/slide69.xml"/><Relationship Id="rId128" Type="http://schemas.openxmlformats.org/officeDocument/2006/relationships/slide" Target="slides/slide123.xml"/><Relationship Id="rId14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90.xml"/><Relationship Id="rId160" Type="http://schemas.openxmlformats.org/officeDocument/2006/relationships/font" Target="fonts/font12.fntdata"/><Relationship Id="rId22" Type="http://schemas.openxmlformats.org/officeDocument/2006/relationships/slide" Target="slides/slide17.xml"/><Relationship Id="rId43" Type="http://schemas.openxmlformats.org/officeDocument/2006/relationships/slide" Target="slides/slide38.xml"/><Relationship Id="rId64" Type="http://schemas.openxmlformats.org/officeDocument/2006/relationships/slide" Target="slides/slide59.xml"/><Relationship Id="rId118" Type="http://schemas.openxmlformats.org/officeDocument/2006/relationships/slide" Target="slides/slide113.xml"/><Relationship Id="rId139" Type="http://schemas.openxmlformats.org/officeDocument/2006/relationships/slide" Target="slides/slide134.xml"/><Relationship Id="rId85" Type="http://schemas.openxmlformats.org/officeDocument/2006/relationships/slide" Target="slides/slide80.xml"/><Relationship Id="rId150" Type="http://schemas.openxmlformats.org/officeDocument/2006/relationships/font" Target="fonts/font2.fntdata"/><Relationship Id="rId171" Type="http://schemas.openxmlformats.org/officeDocument/2006/relationships/font" Target="fonts/font23.fntdata"/><Relationship Id="rId12" Type="http://schemas.openxmlformats.org/officeDocument/2006/relationships/slide" Target="slides/slide7.xml"/><Relationship Id="rId33" Type="http://schemas.openxmlformats.org/officeDocument/2006/relationships/slide" Target="slides/slide28.xml"/><Relationship Id="rId108" Type="http://schemas.openxmlformats.org/officeDocument/2006/relationships/slide" Target="slides/slide103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5" Type="http://schemas.openxmlformats.org/officeDocument/2006/relationships/slide" Target="slides/slide70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61" Type="http://schemas.openxmlformats.org/officeDocument/2006/relationships/font" Target="fonts/font13.fntdata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51" Type="http://schemas.openxmlformats.org/officeDocument/2006/relationships/font" Target="fonts/font3.fntdata"/><Relationship Id="rId156" Type="http://schemas.openxmlformats.org/officeDocument/2006/relationships/font" Target="fonts/font8.fntdata"/><Relationship Id="rId177" Type="http://schemas.openxmlformats.org/officeDocument/2006/relationships/presProps" Target="presProps.xml"/><Relationship Id="rId172" Type="http://schemas.openxmlformats.org/officeDocument/2006/relationships/font" Target="fonts/font24.fntdata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167" Type="http://schemas.openxmlformats.org/officeDocument/2006/relationships/font" Target="fonts/font19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162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157" Type="http://schemas.openxmlformats.org/officeDocument/2006/relationships/font" Target="fonts/font9.fntdata"/><Relationship Id="rId178" Type="http://schemas.openxmlformats.org/officeDocument/2006/relationships/viewProps" Target="viewProps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font" Target="fonts/font4.fntdata"/><Relationship Id="rId173" Type="http://schemas.openxmlformats.org/officeDocument/2006/relationships/font" Target="fonts/font25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168" Type="http://schemas.openxmlformats.org/officeDocument/2006/relationships/font" Target="fonts/font20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163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158" Type="http://schemas.openxmlformats.org/officeDocument/2006/relationships/font" Target="fonts/font10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font" Target="fonts/font5.fntdata"/><Relationship Id="rId174" Type="http://schemas.openxmlformats.org/officeDocument/2006/relationships/font" Target="fonts/font26.fntdata"/><Relationship Id="rId179" Type="http://schemas.openxmlformats.org/officeDocument/2006/relationships/theme" Target="theme/theme1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164" Type="http://schemas.openxmlformats.org/officeDocument/2006/relationships/font" Target="fonts/font16.fntdata"/><Relationship Id="rId169" Type="http://schemas.openxmlformats.org/officeDocument/2006/relationships/font" Target="fonts/font2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80" Type="http://schemas.openxmlformats.org/officeDocument/2006/relationships/tableStyles" Target="tableStyles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54" Type="http://schemas.openxmlformats.org/officeDocument/2006/relationships/font" Target="fonts/font6.fntdata"/><Relationship Id="rId175" Type="http://schemas.openxmlformats.org/officeDocument/2006/relationships/font" Target="fonts/font27.fntdata"/><Relationship Id="rId16" Type="http://schemas.openxmlformats.org/officeDocument/2006/relationships/slide" Target="slides/slide11.xml"/><Relationship Id="rId37" Type="http://schemas.openxmlformats.org/officeDocument/2006/relationships/slide" Target="slides/slide32.xml"/><Relationship Id="rId58" Type="http://schemas.openxmlformats.org/officeDocument/2006/relationships/slide" Target="slides/slide53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44" Type="http://schemas.openxmlformats.org/officeDocument/2006/relationships/slide" Target="slides/slide139.xml"/><Relationship Id="rId90" Type="http://schemas.openxmlformats.org/officeDocument/2006/relationships/slide" Target="slides/slide85.xml"/><Relationship Id="rId165" Type="http://schemas.openxmlformats.org/officeDocument/2006/relationships/font" Target="fonts/font17.fntdata"/><Relationship Id="rId27" Type="http://schemas.openxmlformats.org/officeDocument/2006/relationships/slide" Target="slides/slide22.xml"/><Relationship Id="rId48" Type="http://schemas.openxmlformats.org/officeDocument/2006/relationships/slide" Target="slides/slide43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34" Type="http://schemas.openxmlformats.org/officeDocument/2006/relationships/slide" Target="slides/slide129.xml"/><Relationship Id="rId80" Type="http://schemas.openxmlformats.org/officeDocument/2006/relationships/slide" Target="slides/slide75.xml"/><Relationship Id="rId155" Type="http://schemas.openxmlformats.org/officeDocument/2006/relationships/font" Target="fonts/font7.fntdata"/><Relationship Id="rId176" Type="http://schemas.openxmlformats.org/officeDocument/2006/relationships/font" Target="fonts/font28.fntdata"/><Relationship Id="rId17" Type="http://schemas.openxmlformats.org/officeDocument/2006/relationships/slide" Target="slides/slide12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24" Type="http://schemas.openxmlformats.org/officeDocument/2006/relationships/slide" Target="slides/slide119.xml"/><Relationship Id="rId70" Type="http://schemas.openxmlformats.org/officeDocument/2006/relationships/slide" Target="slides/slide65.xml"/><Relationship Id="rId91" Type="http://schemas.openxmlformats.org/officeDocument/2006/relationships/slide" Target="slides/slide86.xml"/><Relationship Id="rId145" Type="http://schemas.openxmlformats.org/officeDocument/2006/relationships/slide" Target="slides/slide140.xml"/><Relationship Id="rId166" Type="http://schemas.openxmlformats.org/officeDocument/2006/relationships/font" Target="fonts/font18.fntdata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536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2984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shade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shade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shade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8568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22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1174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993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440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013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338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0987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868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4497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566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8022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140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659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024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420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384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4242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650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9351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76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70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061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815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0962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6774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843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256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376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38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619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92696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69097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39564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54835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894255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03442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11730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09960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889023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29395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126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15999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513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8156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99641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3F314FE2-E6A7-A087-9D22-40D0986B179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FD4DE1-ADB4-BE6B-B369-222F4713D9F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631937AB-A253-0904-6257-7B95BE07B1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D6EACD-EB1D-B930-8A06-213C8A0A1223}"/>
              </a:ext>
            </a:extLst>
          </p:cNvPr>
          <p:cNvSpPr/>
          <p:nvPr/>
        </p:nvSpPr>
        <p:spPr>
          <a:xfrm>
            <a:off x="1827304" y="2693640"/>
            <a:ext cx="4778616" cy="784830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/>
            <a:r>
              <a:rPr lang="id-ID" sz="4200" b="1" noProof="1">
                <a:ln w="0"/>
                <a:solidFill>
                  <a:prstClr val="white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Selamat datang di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30AE6E-D7B5-8CF6-5B5E-F11165F7309D}"/>
              </a:ext>
            </a:extLst>
          </p:cNvPr>
          <p:cNvSpPr/>
          <p:nvPr/>
        </p:nvSpPr>
        <p:spPr>
          <a:xfrm>
            <a:off x="1827304" y="3357518"/>
            <a:ext cx="10341036" cy="218277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</a:t>
            </a:r>
          </a:p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Akhir Tahun Gerejawi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8D5EA4-06F8-67AD-D657-B5147F6DCFBE}"/>
              </a:ext>
            </a:extLst>
          </p:cNvPr>
          <p:cNvSpPr/>
          <p:nvPr/>
        </p:nvSpPr>
        <p:spPr>
          <a:xfrm>
            <a:off x="1827303" y="5300618"/>
            <a:ext cx="8162043" cy="150130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54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Memperingati Orang yang</a:t>
            </a:r>
          </a:p>
          <a:p>
            <a:pPr defTabSz="685800">
              <a:lnSpc>
                <a:spcPct val="80000"/>
              </a:lnSpc>
            </a:pPr>
            <a:r>
              <a:rPr lang="en-US" sz="54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Meninggal Dunia</a:t>
            </a:r>
            <a:endParaRPr lang="id-ID" sz="5400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85D329-D6D4-9F4D-86AA-E7DA4C285546}"/>
              </a:ext>
            </a:extLst>
          </p:cNvPr>
          <p:cNvSpPr/>
          <p:nvPr/>
        </p:nvSpPr>
        <p:spPr>
          <a:xfrm>
            <a:off x="1827303" y="7475035"/>
            <a:ext cx="4954561" cy="877163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/>
            <a:r>
              <a:rPr lang="en-US" sz="2400" noProof="1">
                <a:ln w="0"/>
                <a:solidFill>
                  <a:prstClr val="white"/>
                </a:solidFill>
                <a:latin typeface="Montserrat" panose="00000500000000000000" pitchFamily="2" charset="0"/>
                <a:ea typeface="SF Pro Text" pitchFamily="50" charset="0"/>
                <a:cs typeface="SF Pro Text" pitchFamily="50" charset="0"/>
              </a:rPr>
              <a:t>MINGGU, 24 NOVEMBER 2024</a:t>
            </a:r>
          </a:p>
          <a:p>
            <a:pPr defTabSz="685800"/>
            <a:r>
              <a:rPr lang="en-US" sz="2400" b="1" noProof="1">
                <a:ln w="0"/>
                <a:solidFill>
                  <a:prstClr val="white"/>
                </a:solidFill>
                <a:latin typeface="Montserrat" panose="00000500000000000000" pitchFamily="2" charset="0"/>
                <a:ea typeface="SF Pro Text" pitchFamily="50" charset="0"/>
                <a:cs typeface="SF Pro Text" pitchFamily="50" charset="0"/>
              </a:rPr>
              <a:t>GEREJA HKBP JATINEGARA</a:t>
            </a:r>
            <a:endParaRPr lang="id-ID" sz="2400" b="1" noProof="1">
              <a:ln w="0"/>
              <a:solidFill>
                <a:prstClr val="white"/>
              </a:solidFill>
              <a:latin typeface="Montserrat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pic>
        <p:nvPicPr>
          <p:cNvPr id="18" name="Picture 17" descr="A church with a cross on top&#10;&#10;Description automatically generated">
            <a:extLst>
              <a:ext uri="{FF2B5EF4-FFF2-40B4-BE49-F238E27FC236}">
                <a16:creationId xmlns:a16="http://schemas.microsoft.com/office/drawing/2014/main" id="{15D06C82-F284-3A1B-C85F-1A9083328B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5" y="1507507"/>
            <a:ext cx="1827303" cy="119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32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5A48FA-865D-9E62-FB36-A2F6830523E7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836D7ACE-7EBB-C62C-B350-1566A84A4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79B6AC-1B04-E37B-BD82-D63D80198B74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Panggilan Beribadah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7B3B3E-6BF4-096A-C6E6-78C96CAE7201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189C5-D774-8F67-95F8-554C8584D107}"/>
              </a:ext>
            </a:extLst>
          </p:cNvPr>
          <p:cNvSpPr txBox="1"/>
          <p:nvPr/>
        </p:nvSpPr>
        <p:spPr>
          <a:xfrm>
            <a:off x="564356" y="2534268"/>
            <a:ext cx="3092513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4800" b="1" noProof="1">
                <a:ln w="0"/>
                <a:solidFill>
                  <a:prstClr val="black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PEMIMPIN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5E50ED-9097-48F1-8256-206036F41D68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96113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F8B6D-D4A1-A220-768C-74D36377F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63047A-C994-F6B8-3ADB-498B4E455BBD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7FB26FCA-B69D-29DB-805D-5683CC719B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972F7B-76C3-9F40-71BE-D4D900DB3D27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Panggilan Beribadah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A73ECB-4692-397A-C310-74FF7BE58ABC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59DF32-230A-1A9F-A3DB-5011587B2CF3}"/>
              </a:ext>
            </a:extLst>
          </p:cNvPr>
          <p:cNvSpPr txBox="1"/>
          <p:nvPr/>
        </p:nvSpPr>
        <p:spPr>
          <a:xfrm>
            <a:off x="564356" y="2534268"/>
            <a:ext cx="2509726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4800" b="1" noProof="1">
                <a:ln w="0"/>
                <a:solidFill>
                  <a:prstClr val="black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JEMAAT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1407F1-C2B4-324B-524E-29DF38208DE2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417905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76A27E00-5AEF-A6A2-3155-177B503CBF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E437AA-9FAD-6D1F-98C6-65F8A8470D58}"/>
              </a:ext>
            </a:extLst>
          </p:cNvPr>
          <p:cNvSpPr/>
          <p:nvPr/>
        </p:nvSpPr>
        <p:spPr>
          <a:xfrm>
            <a:off x="1827302" y="5903434"/>
            <a:ext cx="10061393" cy="58169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ayat ke-?? berdiri</a:t>
            </a:r>
            <a:endParaRPr lang="id-ID" sz="3600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42046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6081980" y="1217976"/>
            <a:ext cx="1552027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1</a:t>
            </a:r>
          </a:p>
        </p:txBody>
      </p:sp>
    </p:spTree>
    <p:extLst>
      <p:ext uri="{BB962C8B-B14F-4D97-AF65-F5344CB8AC3E}">
        <p14:creationId xmlns:p14="http://schemas.microsoft.com/office/powerpoint/2010/main" val="686133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106340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6052323" y="1217976"/>
            <a:ext cx="1611339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2</a:t>
            </a:r>
          </a:p>
        </p:txBody>
      </p:sp>
    </p:spTree>
    <p:extLst>
      <p:ext uri="{BB962C8B-B14F-4D97-AF65-F5344CB8AC3E}">
        <p14:creationId xmlns:p14="http://schemas.microsoft.com/office/powerpoint/2010/main" val="2966014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79222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76A27E00-5AEF-A6A2-3155-177B503CBF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827305" y="4354650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Hanya Musik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887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A02B93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A02B93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4777941" y="1217976"/>
            <a:ext cx="4160113" cy="9799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3</a:t>
            </a:r>
          </a:p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JEMAAT BERDIRI</a:t>
            </a:r>
          </a:p>
        </p:txBody>
      </p:sp>
    </p:spTree>
    <p:extLst>
      <p:ext uri="{BB962C8B-B14F-4D97-AF65-F5344CB8AC3E}">
        <p14:creationId xmlns:p14="http://schemas.microsoft.com/office/powerpoint/2010/main" val="2033441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A02B93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A02B93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6337663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58904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EF0271-1F7B-2ECC-8C80-633AE10E3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F16025FF-EB9E-E756-E453-AAFE493B911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ACDA69-8BA8-9328-DB53-634051E00D6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DE0BFC57-E2F1-AE0B-CCD7-7E5EF835BB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DBCFDF-39DA-3D64-C97B-3F3AE4FB01DB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Votum - Introitus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3D3B23-DB67-D4D2-BA9B-AD10638F6560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1565151598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Haleluya 3x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Nyanyian HKBP No. 852 : 1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3435340"/>
            <a:ext cx="12587289" cy="286232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Haleluya!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Haleluya!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Haleluya!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4377994" y="1217976"/>
            <a:ext cx="4960012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jemaat menyanyikan</a:t>
            </a:r>
          </a:p>
        </p:txBody>
      </p:sp>
    </p:spTree>
    <p:extLst>
      <p:ext uri="{BB962C8B-B14F-4D97-AF65-F5344CB8AC3E}">
        <p14:creationId xmlns:p14="http://schemas.microsoft.com/office/powerpoint/2010/main" val="2602356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0AB5C4-5FA0-3640-68EB-44D4992E2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2E43BC5F-0994-C2A6-9EE3-BE61586522A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598B01-682D-0337-4C94-5B5E46B9101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FF1132CD-E119-A082-26FC-1F783F28F8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4D27A70-5F46-F69D-CB31-0E4C83D3600A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Doa Pembuka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87A588-D605-2D8A-F3ED-889948177CAF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52109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0CDE84-6FE7-1CCB-5C96-907D2AA5B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EF22096D-2BDA-C2C4-BB7E-38D65AD79A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A6A6249D-9E73-EAA3-3324-9AC919A903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9D3CB2-1F0E-D19B-7E1E-0E41CE8EF06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F72918-128F-719A-2EB7-5358EF557763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66DF3D-165D-BD3C-17BE-A1D661FABAD6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89583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8D5A48-1392-924D-40F5-70EACEA1A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58219BA-9D3C-FF80-3EA0-C3CE904EE0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0E573E-1574-CAE6-2C24-41F5E34EFB4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CFE7C5-E902-E829-A7F4-ACCFDC603265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1019CB-3DB4-EDCC-435C-9953055E433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010E17-3C28-F508-208F-67AB539F6F01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389432-55FE-A0E7-D37C-4AF3668011CB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235890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207AB2-11E6-2CC4-E5F7-76332B61F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C302525B-91A1-C552-6771-D1D1963AEC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E593DF-2467-FB5A-88AB-9D0E6F92E3BA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741CB1-B81C-3A95-0617-C6CD1448504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F9B822-836D-D16F-1C92-395DB7D34E27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4B4326-8D46-EE5A-A284-6523183645A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3F9AA-04EB-5BC2-CBC6-63E57576AF85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273802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1C23A1-EC79-412A-A67A-17E9B123C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9E280C54-23FD-EDAC-5688-B14E398FD4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F19604-3BF7-2999-883A-4BB90546B409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F81EB6-6AD5-7345-19AC-0547950EB707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ED4ADC-B91C-0414-A53D-812842FE1BB1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4DF653-A6D8-2241-5AA2-F1EEC4EDC8F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CE2665-B33F-DB0F-A58D-36FAFBF26300}"/>
              </a:ext>
            </a:extLst>
          </p:cNvPr>
          <p:cNvSpPr txBox="1"/>
          <p:nvPr/>
        </p:nvSpPr>
        <p:spPr>
          <a:xfrm>
            <a:off x="6072361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2327906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592785-2B22-27A5-8EB4-F872821C0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B4AB86DC-6BC7-6B8A-17B1-BD575A1482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D48521-1FBD-7E5F-6BA5-666A0D9B9CC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AD10BF-E0F6-3E7B-EF35-28430E0B4708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45441A-3228-B67C-8AAE-37A65C26C3F1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9459E5-841D-F4B5-746A-D82EF526621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5F03FC-E2DA-49FF-589C-A48674AE2219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100033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292E72-1133-AB20-ADF9-E9BB084CD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35BBCBB4-070D-48EC-645A-8983A561071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6C5265-7712-1ADD-C11C-AB5DBF9791A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3F436196-583C-8C44-E0A6-D5736D3EE3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1AFE2CC-2868-E09E-C185-DD8E9A4C7922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Hukum Taurat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D627DB-5655-663D-C6F3-8262E3BF98A0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2922753939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767EFB-F642-0F67-ACCB-D367CC468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A2AC562-99A0-C1DB-3298-82F67267BF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0AE0D7-659E-DB5B-9EA1-7F52E4AAB5A6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C5B5F2-CF68-89E5-8BD3-A4CB20196DF1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Hukum Taurat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885E-C631-2C87-2CBF-AB7F8A7FB937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B9566A-7EB9-B455-2EBA-48804BB4EEC6}"/>
              </a:ext>
            </a:extLst>
          </p:cNvPr>
          <p:cNvSpPr txBox="1"/>
          <p:nvPr/>
        </p:nvSpPr>
        <p:spPr>
          <a:xfrm>
            <a:off x="564350" y="2789009"/>
            <a:ext cx="12587289" cy="47089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Ya Tuhan Allah!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Kuatkanlah kami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melakukan yang sesuai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dengan hukumMu!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Amin.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7F6D62-9C28-3B5C-0ACD-AA60C5F090F4}"/>
              </a:ext>
            </a:extLst>
          </p:cNvPr>
          <p:cNvSpPr txBox="1"/>
          <p:nvPr/>
        </p:nvSpPr>
        <p:spPr>
          <a:xfrm>
            <a:off x="4309072" y="1217976"/>
            <a:ext cx="50978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semua mengucapkan</a:t>
            </a:r>
          </a:p>
        </p:txBody>
      </p:sp>
    </p:spTree>
    <p:extLst>
      <p:ext uri="{BB962C8B-B14F-4D97-AF65-F5344CB8AC3E}">
        <p14:creationId xmlns:p14="http://schemas.microsoft.com/office/powerpoint/2010/main" val="2296574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5839D1-941B-B2B9-F610-9B95B53D4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38194304-6CF5-0873-C5E8-C52311423B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DE107125-89F1-679D-3CD7-A042142F25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50AA23-E9CD-0D60-2562-5F9F774BB706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E9B0F1-24D0-71EA-7D62-6E439B279240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1B640C-EB1C-B441-D44E-7EDDD6EBE113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37DB2A-0287-7CBC-1B9D-2B4602514DA3}"/>
              </a:ext>
            </a:extLst>
          </p:cNvPr>
          <p:cNvSpPr/>
          <p:nvPr/>
        </p:nvSpPr>
        <p:spPr>
          <a:xfrm>
            <a:off x="1827302" y="5903434"/>
            <a:ext cx="10061393" cy="58169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ayat ke-?? berdiri</a:t>
            </a:r>
            <a:endParaRPr lang="id-ID" sz="3600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35614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ED58B-F026-3484-F39D-42D9399DC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218E9634-7725-6E6F-23BA-6D7478E00F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09CB30-BE0A-9FA9-DE4E-A183216FEB23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50C7A4-7FC8-DD61-BC16-6834C3ADFD44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8DBBD2-DB9D-FC45-5FD7-30BB1C655701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5E07C4-5138-B273-2235-F886282152B1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2A28B1-E880-45C0-85C8-21CC48A82473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3974525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BCEDAF-B832-D84A-F795-EA328078E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F6D308E0-814C-B832-CC06-B2E07171F50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4FB7E7-18C9-59CD-4AAB-F3005F55F3BA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60D792-7C02-BC12-EA66-7916D4B5432D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DF1D5B-4F92-998F-D254-7DB316E9214C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FA1D6A-1A42-1A00-9DB2-0B767DC2131C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0E8E7B-6475-C01C-D550-CAB225F2D21C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178450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3F8A39-A06B-A3A8-854D-26AAB86F0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013AC8DC-55F6-14D2-AD51-1AF403C8B5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5F5BD1-C153-5485-8F43-8F5EB3A4FB42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4CFEF0-8545-1661-C15B-448D11F09B90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C2E336-2FE7-9B36-C911-1D744E9D2804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7A2197-BA72-5595-2C50-4E488663FC16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230DC7-EA18-2696-55F4-970D40BE6422}"/>
              </a:ext>
            </a:extLst>
          </p:cNvPr>
          <p:cNvSpPr txBox="1"/>
          <p:nvPr/>
        </p:nvSpPr>
        <p:spPr>
          <a:xfrm>
            <a:off x="4777939" y="1217976"/>
            <a:ext cx="4160113" cy="9799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JEMAAT BERDIRI</a:t>
            </a:r>
          </a:p>
        </p:txBody>
      </p:sp>
    </p:spTree>
    <p:extLst>
      <p:ext uri="{BB962C8B-B14F-4D97-AF65-F5344CB8AC3E}">
        <p14:creationId xmlns:p14="http://schemas.microsoft.com/office/powerpoint/2010/main" val="4294731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0B9E-2ADD-95C2-ED37-3A72AB54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3E30F261-D05D-8945-F4DE-312F9494B1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15AF54-B8E4-7DBD-6612-579810EC3A76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A88B60-3919-CFF8-26C7-1C50AA34397B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3B5024-5517-AF37-5A25-12B0641F5013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3DEB53-D744-B407-A43F-2D9246C3888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5CE37-F42F-7A96-127A-A190FA99E9A0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167636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A3BCB-E4A0-F315-B8EC-84FE04A85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C01C82-ED61-B489-76C9-A7C6F4CAE3A4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038528D0-8158-5E42-5318-53E64E620B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295704-7CCD-C76D-42DB-78A94102E060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Pengakuan Dosa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2800C1-E461-E0F9-555B-C5242104B81E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494ED1-A68D-F423-2BA7-2B2F9F4CF70D}"/>
              </a:ext>
            </a:extLst>
          </p:cNvPr>
          <p:cNvSpPr txBox="1"/>
          <p:nvPr/>
        </p:nvSpPr>
        <p:spPr>
          <a:xfrm>
            <a:off x="564356" y="2534268"/>
            <a:ext cx="3092513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4800" b="1" noProof="1">
                <a:ln w="0"/>
                <a:solidFill>
                  <a:prstClr val="black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PEMIMPIN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974208-F671-9429-B9DB-4E41622EE106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339295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52F42-5E69-6BA9-A55C-81822A4FA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6D2016-08D7-C32D-04B0-C2C639D67851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934CCFA3-A6D1-3744-7874-99F1086CA4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7F2DFC3-A55A-783A-33B7-AF9BDEC3B44F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Pengakuan Dosa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B95F10-A210-83F8-1625-0A76627B2D07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15F794-81F3-6553-46F2-A3B6BCEDCF7F}"/>
              </a:ext>
            </a:extLst>
          </p:cNvPr>
          <p:cNvSpPr txBox="1"/>
          <p:nvPr/>
        </p:nvSpPr>
        <p:spPr>
          <a:xfrm>
            <a:off x="564356" y="2534268"/>
            <a:ext cx="2509726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4800" b="1" noProof="1">
                <a:ln w="0"/>
                <a:solidFill>
                  <a:prstClr val="black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JEMAAT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2A6BAF-D4ED-0B22-B3FF-6AF3950BA8A7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219179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00D245-BB89-B927-2941-733F47AB6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E5F3214-2669-A4AD-8CA2-25996E8083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E2508224-3A43-CDAE-CB31-EEA827AAC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AC16AB-24C7-3AE3-47D2-2DE39A6BC869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ABABF7-F18E-61B8-91B1-5CBD304F3AD1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8448E1-B58E-9537-9BA4-3F3498FA3C65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23276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2D2C91-5263-2B8D-0577-CEF16D95C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3F89D9B9-58FA-A190-6789-0A49ABD3CD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B538D8-BFC4-4C21-FF51-A6E7FB0E1CD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81DE4C-C5BB-313D-A7B0-FBE8C3C649E4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83E0EE-B82B-BC1F-1E8E-E593FBF20213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C77F77-03C3-FFEC-7FBD-66214275D9FA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B8F101-550F-13E9-B175-E1274A0495FF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3626578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3EECA9-491A-CAAD-E5AF-F2D644645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92D1FEB8-4DD6-7E5F-B197-00EBD903EB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F09695-30ED-7986-FDF8-658FB8CE0B3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5D4FE9-C868-6A24-99AB-8143C192C58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76339B-8343-A692-D3BB-E2F271D95D80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8C5B25-D315-516E-3770-D38AA623813A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4D1532-CE4E-0649-A6FA-A9E3140EB71A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286716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D089BE-3E9F-8227-9A20-A029CF766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9CE82FD-E32F-EF16-7A9D-D7ACEFCA7D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7A8522-95C9-0A27-FE9D-08C8D4179EDE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2237-69CC-135A-6117-C1B580746CB6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9BC7A8-2F03-D791-7129-0185C7A3169A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64A118-4031-6E05-2955-A3E7E96922E7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6894EF-4711-0B7C-3AE9-E335523F0E50}"/>
              </a:ext>
            </a:extLst>
          </p:cNvPr>
          <p:cNvSpPr txBox="1"/>
          <p:nvPr/>
        </p:nvSpPr>
        <p:spPr>
          <a:xfrm>
            <a:off x="6072361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169544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1D9828-373F-36D5-0C49-3BFDB638B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FFF8B4A9-F352-E3F7-C02D-9AE5743C9F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ABF578-15F9-774F-BCCE-FD910ED99B2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B9552C-E1E3-D1CB-8ED5-4681457D6018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20DEC7-BF78-8ADA-5242-F7707E4917CE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577BB1-10BF-867C-A7A4-583A9282C9DF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3FBEF4-CD83-FC41-E3A5-B343807D166B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65846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87C45C-79EB-1F57-9F6C-54FD3D13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AFAA9A80-6EF2-58B2-5F31-E409BE851BC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BD026D-9B0B-238E-5196-84422FB730C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41C3C95D-F40C-0814-51CC-2F424A14D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5468D4-1E28-5B99-FFB8-D9BD64B1CF17}"/>
              </a:ext>
            </a:extLst>
          </p:cNvPr>
          <p:cNvSpPr/>
          <p:nvPr/>
        </p:nvSpPr>
        <p:spPr>
          <a:xfrm>
            <a:off x="1827304" y="3739738"/>
            <a:ext cx="10334561" cy="1800493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Epistel:</a:t>
            </a:r>
          </a:p>
          <a:p>
            <a:pPr defTabSz="685800">
              <a:lnSpc>
                <a:spcPct val="80000"/>
              </a:lnSpc>
            </a:pPr>
            <a:r>
              <a:rPr lang="en-US" sz="54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(Nama Kitab) ?? : ?? - ??</a:t>
            </a:r>
            <a:endParaRPr lang="id-ID" sz="54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DE63EB-98D4-9CCC-7A50-3DEEC01EF375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1323233595"/>
      </p:ext>
    </p:extLst>
  </p:cSld>
  <p:clrMapOvr>
    <a:masterClrMapping/>
  </p:clrMapOvr>
  <p:transition spd="slow"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918A8-0C4F-4A78-E831-A5C69B5F7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EFB41A-B430-A326-96C3-80FD9881D59D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E8D92048-F2C0-15E1-DBD1-F753991B58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5E57F04-6E81-BE11-54BF-306B6A4C79D0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Epistel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60F60C-D917-50B1-C5AA-26C061B88B3B}"/>
              </a:ext>
            </a:extLst>
          </p:cNvPr>
          <p:cNvSpPr txBox="1"/>
          <p:nvPr/>
        </p:nvSpPr>
        <p:spPr>
          <a:xfrm>
            <a:off x="564356" y="1130350"/>
            <a:ext cx="9965531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(Nama Kitab) ?? : ?? - ??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6210BC-54E8-2D73-15AF-A55CCBD86824}"/>
              </a:ext>
            </a:extLst>
          </p:cNvPr>
          <p:cNvSpPr txBox="1"/>
          <p:nvPr/>
        </p:nvSpPr>
        <p:spPr>
          <a:xfrm>
            <a:off x="564356" y="2534268"/>
            <a:ext cx="3092513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4800" b="1" noProof="1">
                <a:ln w="0"/>
                <a:solidFill>
                  <a:prstClr val="black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PEMIMPIN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F788DE-F915-48DF-7A6D-F6295F7B04FB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(?) Lorem ipsum dolor sit amet,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324272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9AD1-0690-B5B7-2036-448490CED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1C9AB0-BB2B-5D95-BA21-8058B70B8B30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7D66727A-35B6-3712-1C18-64E6E2098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B3A785-B531-8EE7-1D4E-6B00268F58EC}"/>
              </a:ext>
            </a:extLst>
          </p:cNvPr>
          <p:cNvSpPr txBox="1"/>
          <p:nvPr/>
        </p:nvSpPr>
        <p:spPr>
          <a:xfrm>
            <a:off x="564356" y="2534268"/>
            <a:ext cx="2509726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4800" b="1" noProof="1">
                <a:ln w="0"/>
                <a:solidFill>
                  <a:prstClr val="black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JEMAAT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A10210-EE01-E77F-C205-EEB059A28211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(?) Lorem ipsum dolor sit amet,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708786-3B28-8EFF-990B-850BD231BA61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Epistel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4FBBBA-1052-B280-5094-FECFA375AEF2}"/>
              </a:ext>
            </a:extLst>
          </p:cNvPr>
          <p:cNvSpPr txBox="1"/>
          <p:nvPr/>
        </p:nvSpPr>
        <p:spPr>
          <a:xfrm>
            <a:off x="564356" y="1130350"/>
            <a:ext cx="9965531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(Nama Kitab) ?? : ?? - ??</a:t>
            </a:r>
          </a:p>
        </p:txBody>
      </p:sp>
    </p:spTree>
    <p:extLst>
      <p:ext uri="{BB962C8B-B14F-4D97-AF65-F5344CB8AC3E}">
        <p14:creationId xmlns:p14="http://schemas.microsoft.com/office/powerpoint/2010/main" val="295483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93AF3D-600A-6F1A-4808-8F485A4B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EBE36A73-C398-681D-5258-A42CD627849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467AE7-59BF-B55E-EC8F-0F651EDC7A59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E46E72DE-730A-6B42-B646-8739102595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B9CF30-C57F-12F1-0C34-ECA3234D8EBE}"/>
              </a:ext>
            </a:extLst>
          </p:cNvPr>
          <p:cNvSpPr/>
          <p:nvPr/>
        </p:nvSpPr>
        <p:spPr>
          <a:xfrm>
            <a:off x="1827304" y="3739738"/>
            <a:ext cx="10334561" cy="1800493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Epistel:</a:t>
            </a:r>
          </a:p>
          <a:p>
            <a:pPr defTabSz="685800">
              <a:lnSpc>
                <a:spcPct val="80000"/>
              </a:lnSpc>
            </a:pPr>
            <a:r>
              <a:rPr lang="en-US" sz="54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(Nama Kitab) ?? : ?? - ??</a:t>
            </a:r>
            <a:endParaRPr lang="id-ID" sz="54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C6AD01-4EB0-2A74-310A-AF697D8222C8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224368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E7B6F9-B1C1-AF05-04ED-37E26EE48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0CAD5787-D7F1-FA82-4435-2F5A1BB376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F9B796CE-6195-EB07-55AC-1F0FE7F9A0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2BFB2C-AA07-9ACF-B1C4-A9D5F499581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14CA62-6228-480C-5D3D-7C397283179F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D799B9-EB1B-BDC3-B303-D812A077D324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C990F3-3C8C-CD17-B3AE-8A23A363A26F}"/>
              </a:ext>
            </a:extLst>
          </p:cNvPr>
          <p:cNvSpPr/>
          <p:nvPr/>
        </p:nvSpPr>
        <p:spPr>
          <a:xfrm>
            <a:off x="1827302" y="5903434"/>
            <a:ext cx="10061393" cy="58169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ayat ke-?? berdiri</a:t>
            </a:r>
            <a:endParaRPr lang="id-ID" sz="3600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23081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8C543A-8726-8B9A-10FD-7E77FB8AB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8EFB4E7A-B1F0-FD6F-8AEB-083177B82B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5B442F-F6E9-0176-38E6-BCBD065A416E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97354F-B8C2-894B-5F81-388590E92FA6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A029CA-2EFE-34C8-FE68-BDD7A1F9CCE1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5EF5C9-19E6-9E4A-49A8-021382F791D4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F69FD1-B67B-6914-0087-426590B3C84D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2529087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649E29-39F8-C3C3-52F1-88D32D13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90C63020-F570-7B55-527B-7AFC44CCDC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4AD7F5-A47E-10C1-9A92-D0EC211A0244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4A294B-BA36-C160-A105-7BB882E03D9A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0679CB-6DD7-8C87-C52F-EA97C8875A8C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3F389A-9D3F-655C-9305-EF0EF444C7D6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7D11D0-0F22-A761-6EC7-2DFEE04B593C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59793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3A0F06-4409-F2B5-4E14-AE9736FEC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BEAACE5-C13E-AEAA-97DB-5513A6366B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9075AE-4782-E3D0-A059-A149E7098892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A60BB7-4915-5158-52FD-87DFCE2A30F8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DFEED7-2E19-54C0-85F6-FD67A532622D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EA0995-40B3-BD89-3290-C1E85E46B73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DD45BA-5099-7880-ED55-8A33F87A9EE4}"/>
              </a:ext>
            </a:extLst>
          </p:cNvPr>
          <p:cNvSpPr txBox="1"/>
          <p:nvPr/>
        </p:nvSpPr>
        <p:spPr>
          <a:xfrm>
            <a:off x="4777939" y="1217976"/>
            <a:ext cx="4160113" cy="9799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JEMAAT BERDIRI</a:t>
            </a:r>
          </a:p>
        </p:txBody>
      </p:sp>
    </p:spTree>
    <p:extLst>
      <p:ext uri="{BB962C8B-B14F-4D97-AF65-F5344CB8AC3E}">
        <p14:creationId xmlns:p14="http://schemas.microsoft.com/office/powerpoint/2010/main" val="696175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DF7A54-8FDE-ADF8-EB03-0F0EF7D7D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3410F79F-1E1E-225C-B8E6-AE21C76673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17E2E7-33F2-5F83-55D6-EBE564D96D5E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5FE545-6C36-EEA3-42AA-0A680903A5AB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F85DC-AA1F-0989-08A9-699112026828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A7872C-F754-D881-254C-63CE268B8D39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45296D-1E01-05AF-BC17-3B34ECEE2538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89634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EA34CA-C4C0-2CB8-1B20-09A1069F7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EA8E447B-FD6E-DF3A-E7D5-931C75AF3C9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C4998F-419E-903F-6DB2-FF02CF03E89C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BA3A55A8-FA0B-72E8-4E02-E0DFC79156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3B32B9-3989-41BB-7ED3-D0A01DC78490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Pengakuan Iman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51FE84-55A1-1CD1-3BCE-795AB70CCE34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516628254"/>
      </p:ext>
    </p:extLst>
  </p:cSld>
  <p:clrMapOvr>
    <a:masterClrMapping/>
  </p:clrMapOvr>
  <p:transition spd="slow"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E96E3-4970-8F1A-0C9E-00AC5AA0D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736277-E9D9-1B6D-52BD-A0A5F95335A6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1BCD17D0-FD02-0F82-3D84-8867950B92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CFF63C-07DA-4B57-6236-2D83DAA58990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Pengakuan Iman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5ECC9F-775D-B8DC-971F-82AD90091F55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387796-B604-8599-1FC0-81F7CC8CD873}"/>
              </a:ext>
            </a:extLst>
          </p:cNvPr>
          <p:cNvSpPr txBox="1"/>
          <p:nvPr/>
        </p:nvSpPr>
        <p:spPr>
          <a:xfrm>
            <a:off x="564356" y="2534269"/>
            <a:ext cx="12587289" cy="6824045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/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Aku percaya kepada Allah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Bapa yang mahakuasa,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Khalik langit dan bumi,</a:t>
            </a:r>
          </a:p>
          <a:p>
            <a:pPr defTabSz="685800">
              <a:defRPr/>
            </a:pPr>
            <a:endParaRPr lang="en-US" sz="6000" noProof="1">
              <a:ln w="0"/>
              <a:solidFill>
                <a:prstClr val="black"/>
              </a:solidFill>
              <a:latin typeface="Arial" panose="020B0604020202020204" pitchFamily="34" charset="0"/>
              <a:ea typeface="SF Pro Text" pitchFamily="50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Aku percaya kepada Yesus Kristus, Anak-Nya yang tunggal, Tuhan kita,</a:t>
            </a:r>
            <a:r>
              <a:rPr lang="sv-SE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dikandung daripada Roh Kudus, lahir dari anak dara Maria,</a:t>
            </a: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001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4F949-1D7C-D37C-3BAF-258A87805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CB3C75-F75D-4D7A-65AE-F4CB1985BA5B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B5C5FF69-6CA2-50C4-96D7-5DC86C8C36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2A37A4-3435-E64E-149E-D7EF1D571562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Pengakuan Iman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21FFDE-ADFA-7702-C6D1-935C6BC296CC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8BDACB-3E6D-9676-B93D-86730610CA17}"/>
              </a:ext>
            </a:extLst>
          </p:cNvPr>
          <p:cNvSpPr txBox="1"/>
          <p:nvPr/>
        </p:nvSpPr>
        <p:spPr>
          <a:xfrm>
            <a:off x="564356" y="2534269"/>
            <a:ext cx="12587289" cy="682404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Yang menderita sengsara dibawah pemerintahan Pontius Pilatus, disalibkan, mati dan dikuburkan, yang turun ke dalam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kerajaan maut, pada hari yang ketiga bangkit pula dari antara orang mati, naik ke sorga, </a:t>
            </a:r>
          </a:p>
        </p:txBody>
      </p:sp>
    </p:spTree>
    <p:extLst>
      <p:ext uri="{BB962C8B-B14F-4D97-AF65-F5344CB8AC3E}">
        <p14:creationId xmlns:p14="http://schemas.microsoft.com/office/powerpoint/2010/main" val="420563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6C15A-E816-5ADA-4F66-4A8300FB9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C6A8C7-729E-7330-29C4-CC02D4E9D879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58509365-C642-0D44-281E-E4CFCE5D27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B838F1-2826-C649-9D0C-F17EF61E1016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Pengakuan Iman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964F07-1D73-4F01-C4A5-FF66B0D067C7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D6CEE6-77BB-FDE7-722C-765D0B0AF934}"/>
              </a:ext>
            </a:extLst>
          </p:cNvPr>
          <p:cNvSpPr txBox="1"/>
          <p:nvPr/>
        </p:nvSpPr>
        <p:spPr>
          <a:xfrm>
            <a:off x="564356" y="2534269"/>
            <a:ext cx="12587289" cy="6824045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/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duduk disebelah kanan Allah, Bapa yang Maha Kuasa,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dari sana akan datang kelak untuk menghakimi orang yang hidup dan yang mati.</a:t>
            </a:r>
          </a:p>
          <a:p>
            <a:pPr defTabSz="685800">
              <a:defRPr/>
            </a:pPr>
            <a:r>
              <a:rPr lang="sv-SE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 percaya kepada Roh Kudus,</a:t>
            </a: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 dan adanya satu Gereja yang Kudus;</a:t>
            </a:r>
          </a:p>
        </p:txBody>
      </p:sp>
    </p:spTree>
    <p:extLst>
      <p:ext uri="{BB962C8B-B14F-4D97-AF65-F5344CB8AC3E}">
        <p14:creationId xmlns:p14="http://schemas.microsoft.com/office/powerpoint/2010/main" val="86853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34C51-AE14-38AE-FE2E-69FF3F893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C8E270-A1F4-4157-2505-C5F2DF8781D6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D4C4F5F0-1F6B-C319-5179-B5EECFB376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5BD5BA-CD9C-2793-2E2B-4D91A2FAE6C7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Pengakuan Iman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CA485F-FB87-27C6-BADA-81D541C638DC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3E0083-53FB-0CC5-51B4-CBD313EA451A}"/>
              </a:ext>
            </a:extLst>
          </p:cNvPr>
          <p:cNvSpPr txBox="1"/>
          <p:nvPr/>
        </p:nvSpPr>
        <p:spPr>
          <a:xfrm>
            <a:off x="564356" y="2534269"/>
            <a:ext cx="12587289" cy="682404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persekutuan orang kudus, Pengampunan dosa, Kebangkitan daging, Dan hidup yang kekal.</a:t>
            </a:r>
          </a:p>
          <a:p>
            <a:pPr defTabSz="685800">
              <a:defRPr/>
            </a:pPr>
            <a:endParaRPr lang="en-US" sz="6000" noProof="1">
              <a:ln w="0"/>
              <a:solidFill>
                <a:prstClr val="black"/>
              </a:solidFill>
              <a:latin typeface="Arial" panose="020B0604020202020204" pitchFamily="34" charset="0"/>
              <a:ea typeface="SF Pro Text" pitchFamily="50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Amin.</a:t>
            </a:r>
          </a:p>
        </p:txBody>
      </p:sp>
    </p:spTree>
    <p:extLst>
      <p:ext uri="{BB962C8B-B14F-4D97-AF65-F5344CB8AC3E}">
        <p14:creationId xmlns:p14="http://schemas.microsoft.com/office/powerpoint/2010/main" val="427104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4EA475-F5A5-2882-8264-6AA6625B9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433AC262-871A-2A93-EDD6-B6BBF4731D5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DD6C27-C20F-1108-FD2C-99BFA177E6D3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F3D198EB-EDCB-DAD0-A7AC-2B0EBC0580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064B1DF-C75A-71C5-8C8E-1FE38FABF354}"/>
              </a:ext>
            </a:extLst>
          </p:cNvPr>
          <p:cNvSpPr/>
          <p:nvPr/>
        </p:nvSpPr>
        <p:spPr>
          <a:xfrm>
            <a:off x="1827304" y="3407340"/>
            <a:ext cx="10334561" cy="2132892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Koor:</a:t>
            </a:r>
          </a:p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Nama Koor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6607AE-A473-A104-F232-E7F015E5356C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2481926408"/>
      </p:ext>
    </p:extLst>
  </p:cSld>
  <p:clrMapOvr>
    <a:masterClrMapping/>
  </p:clrMapOvr>
  <p:transition spd="slow"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DDD0B7-A25A-FD61-9C92-B1DBD2FAB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CE0DBE5A-C0FA-A300-B100-1200A3DCEED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D91721-5CC4-4231-C159-310FD58B51A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526DF037-0A87-5694-E1EF-E407CC90D2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9FE3C2-8409-3A99-93B8-F9BF46E8909F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Warta Jemaat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6B194E-3989-315F-6CCE-FDCCEDC513A2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2175739884"/>
      </p:ext>
    </p:extLst>
  </p:cSld>
  <p:clrMapOvr>
    <a:masterClrMapping/>
  </p:clrMapOvr>
  <p:transition spd="slow"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7605" y="1"/>
            <a:ext cx="13716000" cy="717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4346345" y="7566531"/>
            <a:ext cx="50081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Nama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8536028"/>
            <a:ext cx="11921865" cy="15466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685800">
              <a:defRPr/>
            </a:pP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Nama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kita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hari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ini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adalah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(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Nama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) 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vitation wedding background №208135">
            <a:extLst>
              <a:ext uri="{FF2B5EF4-FFF2-40B4-BE49-F238E27FC236}">
                <a16:creationId xmlns:a16="http://schemas.microsoft.com/office/drawing/2014/main" id="{558AD703-A8A0-2C18-96B4-B9B6B97D7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r="19374"/>
          <a:stretch/>
        </p:blipFill>
        <p:spPr bwMode="auto">
          <a:xfrm>
            <a:off x="0" y="2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2752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Berita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Pernikahan</a:t>
            </a:r>
            <a:endParaRPr lang="id-ID" sz="30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749596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Nama Si </a:t>
            </a:r>
            <a:r>
              <a:rPr lang="en-US" sz="5400" b="1" dirty="0" err="1">
                <a:solidFill>
                  <a:prstClr val="black"/>
                </a:solidFill>
                <a:latin typeface="Georgia" panose="02040502050405020303" pitchFamily="18" charset="0"/>
              </a:rPr>
              <a:t>Laki-Laki</a:t>
            </a:r>
            <a:endParaRPr lang="en-US" sz="5400" b="1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&amp;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Nama Si Perempuan</a:t>
            </a:r>
            <a:endParaRPr lang="id-ID" sz="54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6116942"/>
            <a:ext cx="92929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 err="1">
                <a:solidFill>
                  <a:prstClr val="black"/>
                </a:solidFill>
                <a:latin typeface="Georgia" panose="02040502050405020303" pitchFamily="18" charset="0"/>
              </a:rPr>
              <a:t>Pemberkatan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pada </a:t>
            </a:r>
            <a:r>
              <a:rPr lang="en-US" sz="3600" dirty="0" err="1">
                <a:solidFill>
                  <a:prstClr val="black"/>
                </a:solidFill>
                <a:latin typeface="Georgia" panose="02040502050405020303" pitchFamily="18" charset="0"/>
              </a:rPr>
              <a:t>hari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???, DD MMM YYYY</a:t>
            </a:r>
          </a:p>
          <a:p>
            <a:pPr defTabSz="685800">
              <a:defRPr/>
            </a:pP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di Gereja ???</a:t>
            </a:r>
            <a:endParaRPr lang="id-ID" sz="36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6BD329-1B3C-45C8-EF0C-904443192886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7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bor and Delivery | INTEGRIS Health">
            <a:extLst>
              <a:ext uri="{FF2B5EF4-FFF2-40B4-BE49-F238E27FC236}">
                <a16:creationId xmlns:a16="http://schemas.microsoft.com/office/drawing/2014/main" id="{8EEBB407-C306-BD0B-E757-E57E139AA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31250"/>
          <a:stretch/>
        </p:blipFill>
        <p:spPr bwMode="auto">
          <a:xfrm>
            <a:off x="0" y="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500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2111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Berita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Anak Lahir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5262863"/>
            <a:ext cx="64748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Pada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hari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???, DD MMM YYYY</a:t>
            </a:r>
          </a:p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Jemaat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</a:t>
            </a:r>
            <a:endParaRPr lang="id-ID" sz="36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72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98DA64-1206-4E76-BBB0-7F02DF37A6C6}"/>
              </a:ext>
            </a:extLst>
          </p:cNvPr>
          <p:cNvSpPr/>
          <p:nvPr/>
        </p:nvSpPr>
        <p:spPr>
          <a:xfrm>
            <a:off x="2881922" y="7658171"/>
            <a:ext cx="7952177" cy="877163"/>
          </a:xfrm>
          <a:prstGeom prst="rect">
            <a:avLst/>
          </a:prstGeom>
          <a:noFill/>
        </p:spPr>
        <p:txBody>
          <a:bodyPr wrap="none" lIns="137160" tIns="68580" rIns="137160" bIns="68580" anchor="b">
            <a:spAutoFit/>
          </a:bodyPr>
          <a:lstStyle/>
          <a:p>
            <a:pPr algn="ctr" defTabSz="685800">
              <a:defRPr/>
            </a:pP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(Nama Yang </a:t>
            </a:r>
            <a:r>
              <a:rPr lang="en-US" sz="4800" b="1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Meninggal</a:t>
            </a: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CF531-529B-427A-8852-10FA157BA191}"/>
              </a:ext>
            </a:extLst>
          </p:cNvPr>
          <p:cNvSpPr/>
          <p:nvPr/>
        </p:nvSpPr>
        <p:spPr>
          <a:xfrm>
            <a:off x="3676196" y="8557067"/>
            <a:ext cx="6363601" cy="877163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 defTabSz="685800">
              <a:defRPr/>
            </a:pP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Meninggal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pada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hari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???, DD MMM YYYY</a:t>
            </a:r>
          </a:p>
          <a:p>
            <a:pPr algn="ctr" defTabSz="685800">
              <a:defRPr/>
            </a:pP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Umur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 Tahun,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???</a:t>
            </a:r>
            <a:endParaRPr lang="en-US" sz="2400" dirty="0">
              <a:ln w="0"/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56CFD4BA-B306-4978-82CC-47EEB90AC9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/>
          <a:stretch/>
        </p:blipFill>
        <p:spPr>
          <a:xfrm rot="5400000">
            <a:off x="3028910" y="-1122062"/>
            <a:ext cx="7658171" cy="990229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75FD8D-E8A0-4385-1B57-1F5D35F1B399}"/>
              </a:ext>
            </a:extLst>
          </p:cNvPr>
          <p:cNvSpPr/>
          <p:nvPr/>
        </p:nvSpPr>
        <p:spPr>
          <a:xfrm>
            <a:off x="4737120" y="1522142"/>
            <a:ext cx="4243737" cy="541817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75D36-F6D2-3F07-D6AE-7335FFD8907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73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Red Suitcase Standing under Wall Stock Photo">
            <a:extLst>
              <a:ext uri="{FF2B5EF4-FFF2-40B4-BE49-F238E27FC236}">
                <a16:creationId xmlns:a16="http://schemas.microsoft.com/office/drawing/2014/main" id="{9EE9513E-1DD2-7593-8BEB-269475964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3281" r="21640"/>
          <a:stretch/>
        </p:blipFill>
        <p:spPr bwMode="auto">
          <a:xfrm>
            <a:off x="-1" y="0"/>
            <a:ext cx="13715999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499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27350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Jemaat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Pindah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39" y="5262863"/>
            <a:ext cx="4442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Pindah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ke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Gereja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1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Woman in Black Long Sleeve Shirt Writing on the Chalkboard Stock Photo">
            <a:extLst>
              <a:ext uri="{FF2B5EF4-FFF2-40B4-BE49-F238E27FC236}">
                <a16:creationId xmlns:a16="http://schemas.microsoft.com/office/drawing/2014/main" id="{252A7B4C-BF4E-E426-D970-7185ABAED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0554" b="28062"/>
          <a:stretch/>
        </p:blipFill>
        <p:spPr bwMode="auto">
          <a:xfrm>
            <a:off x="2" y="-1"/>
            <a:ext cx="13715997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499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8491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Anggota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Jemaat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Baru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5262863"/>
            <a:ext cx="38266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Dari Gereja ???</a:t>
            </a:r>
          </a:p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Jemaat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8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Koinonia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809D7E-F0DD-F26E-2232-59AE31E1FB72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51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Marturia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8DEF0A-DE6C-6BB8-78CA-BDB461051520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16538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Diakonia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6E9BC0-A84A-9877-68CD-9E78EAA0445D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86462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Kesekretariatan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059048-D629-8C77-CFDA-37DADDBD6F65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62179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Pelayanan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9D3B3C-E4BE-D120-0C18-7C049185F915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9368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7605" y="1"/>
            <a:ext cx="13716000" cy="717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2089314" y="8628480"/>
            <a:ext cx="9522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www.hkbpjtn.web.id/warta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0" y="7892454"/>
            <a:ext cx="11921865" cy="7360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685800">
              <a:defRPr/>
            </a:pP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Berita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lain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dapat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kita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baca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pada: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C09283-BFB6-8BE4-6F4D-E03EBA282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81DC2C9C-2C60-AE96-ADE8-0E4311E9CA3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EFDDF2-1DAF-0F5D-AD03-2E893CD0F45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CCC52598-0B65-174A-F8BC-6BBF1B2D21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8CC3AC5-2CC5-5103-04AD-2C8DF4980846}"/>
              </a:ext>
            </a:extLst>
          </p:cNvPr>
          <p:cNvSpPr/>
          <p:nvPr/>
        </p:nvSpPr>
        <p:spPr>
          <a:xfrm>
            <a:off x="1827304" y="3407340"/>
            <a:ext cx="10334561" cy="2132892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Koor:</a:t>
            </a:r>
          </a:p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Nama Koor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116DDF-2247-ECF4-8A91-DFB4C4F161AE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2484286773"/>
      </p:ext>
    </p:extLst>
  </p:cSld>
  <p:clrMapOvr>
    <a:masterClrMapping/>
  </p:clrMapOvr>
  <p:transition spd="slow"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4ED94-D5BB-19A8-5EF6-E1B5E6DA7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E9F321F4-60F5-F6DB-B67E-7BCA917006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3FD3AB2D-A592-D4BB-3FBD-F30DC2D86F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627DB4-7F05-0D04-A78B-4DA02247FEA3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732B0B-F064-FC42-1800-7C6DB88AF664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AAF851-3A0E-7BA0-FCF0-53397F253D8B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62249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C2DB4-114D-07FA-CABB-54893DC2D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2897E94-5D84-53BF-D1D7-4F43F275AA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959599-51A3-5063-FFE9-249E9A3F343E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82AAB8-11C8-ADF1-E130-E554BA11872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3E16DF-3FCC-2365-9542-0873465B005A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B29D87-8C53-36B0-6168-2ED70601DC7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5BF286-4964-AC1A-470E-4B43C784221C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2097158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682F5-B4ED-7A27-9C44-3A75E292E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C985DE4F-C5A7-9150-B6E2-DC58351095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9C2ED0-7CC5-A779-BD17-4E48008EEBC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FA952-E4E7-5A15-C7DC-1AD39DB18E99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2716FE-C4AA-F501-7677-79111036BD8E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ACF66B-5BA7-AD9D-CABC-43064F0F2265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FC6978-141C-9D7A-5F2E-083A171EE18F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94704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ED5D1-7413-807E-B53E-A29FB09FF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3FF4CE3-A8EB-AC32-6E57-DB178480EC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4D42AC-D7FF-DACE-03FC-2819131093F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E43556-C471-4E94-5B9C-A0A8B7F77520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1C7911-1BAF-3C10-6929-2873990E671B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FD8A1C-69B3-80F7-D92F-706F985F4234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2672EA-4315-1EA6-EBE4-D68C5B6C8E76}"/>
              </a:ext>
            </a:extLst>
          </p:cNvPr>
          <p:cNvSpPr txBox="1"/>
          <p:nvPr/>
        </p:nvSpPr>
        <p:spPr>
          <a:xfrm>
            <a:off x="6072363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3065144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FE168-2E34-36D8-3EE5-C16E13457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5567A5C2-E35C-173A-6EFB-EB83A55294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89D18E-120F-626C-C170-1BA0A881A519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9D500B-0FF2-8FE8-E88A-FC2CBBD55785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C42568-4E80-1133-0383-3C8C689BD690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2AD95-510F-91FF-BC87-44BA4811C17C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672BF4-A992-6B6A-6A9E-079AAE4C0131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156909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1C8ECE-FE41-E59D-D4C3-B1333E6E2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BFB572B7-DE00-3337-8BB4-EB0F39A659F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D7EA04-17C0-8CEA-9F86-90016C8388CB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945B5F42-E986-B387-EB9E-FF1FB799CB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6AF5C36-C32A-0FCE-CA36-0E0EA93066AE}"/>
              </a:ext>
            </a:extLst>
          </p:cNvPr>
          <p:cNvSpPr/>
          <p:nvPr/>
        </p:nvSpPr>
        <p:spPr>
          <a:xfrm>
            <a:off x="1827304" y="2410143"/>
            <a:ext cx="10334561" cy="3130088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Pembacaan Nama-nama Orang Yang Meninggal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8494D3-3904-8BFE-DAAF-EC861DF6C55F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3020525093"/>
      </p:ext>
    </p:extLst>
  </p:cSld>
  <p:clrMapOvr>
    <a:masterClrMapping/>
  </p:clrMapOvr>
  <p:transition spd="slow">
    <p:fade thruBlk="1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5610" r="-56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Heppy Rumondang br. Hutagaol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13 DESEMBER 2023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  <p:sp>
        <p:nvSpPr>
          <p:cNvPr id="10" name="Freeform 10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3075" r="-7687" b="-46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Rajin Mangoloi Lumban Toruan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28 DESEMBER 2023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KOLOSE</a:t>
            </a:r>
          </a:p>
        </p:txBody>
      </p:sp>
      <p:sp>
        <p:nvSpPr>
          <p:cNvPr id="10" name="Freeform 10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Pustaha Hinalang Sihombing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10 JANUARI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232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Posma Ida br. Nainggolan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18 JANUARI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3478" b="-3176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Tunggul Hutapea, S.H.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23 JANUARI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GALATIA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Rudi Jony Tua Panjaitan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28 JANUARI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Fridzen Siregar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18 FEBRUARI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FILIPI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3333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St. Lebanus Pangaribuan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26 FEBRUARI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3248" b="-118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Mangamin Sinaga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22 MARET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LUKAS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8979" b="-2435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44917"/>
            <a:ext cx="13716000" cy="744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9"/>
              </a:lnSpc>
              <a:spcBef>
                <a:spcPct val="0"/>
              </a:spcBef>
            </a:pPr>
            <a:r>
              <a:rPr lang="en-US" sz="4421" spc="44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dr. Vinsentia Juanita Lelu br. Sinaga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5 APRIL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PAULUS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Jagar Siahaan (Op. Adriel Doli)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7 APRIL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DIASPORA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2361" b="-5419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285008"/>
            <a:ext cx="13716000" cy="579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9"/>
              </a:lnSpc>
              <a:spcBef>
                <a:spcPct val="0"/>
              </a:spcBef>
            </a:pPr>
            <a:r>
              <a:rPr lang="en-US" sz="3421" spc="34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Yeane Hamelberg br. Malau (Op.Ni Ricardo Boru)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12 APRIL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3867" b="-1140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178267"/>
            <a:ext cx="13716000" cy="721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9"/>
              </a:lnSpc>
              <a:spcBef>
                <a:spcPct val="0"/>
              </a:spcBef>
            </a:pPr>
            <a:r>
              <a:rPr lang="en-US" sz="4221" spc="42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Humea br. Sidauruk (Op. Husan Boru)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15 APRIL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14843" t="-2356" r="-11780" b="-242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35392"/>
            <a:ext cx="13716000" cy="721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9"/>
              </a:lnSpc>
              <a:spcBef>
                <a:spcPct val="0"/>
              </a:spcBef>
            </a:pPr>
            <a:r>
              <a:rPr lang="en-US" sz="4221" spc="42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Saur br. Nainggolan (Op. Rexy Boru)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16 APRIL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KORINTUS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Gotfried Mangatas Simatupang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29 APRIL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MARKUS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6169" b="-1747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Bhoas James Simanjutak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3 MEI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425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7844892"/>
            <a:ext cx="13716000" cy="1725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9"/>
              </a:lnSpc>
            </a:pPr>
            <a:r>
              <a:rPr lang="en-US" sz="3321" spc="33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Drs. Hotman Timbul Pardomuan Hutasoit, SH</a:t>
            </a:r>
          </a:p>
          <a:p>
            <a:pPr algn="ctr">
              <a:lnSpc>
                <a:spcPts val="4649"/>
              </a:lnSpc>
            </a:pPr>
            <a:r>
              <a:rPr lang="en-US" sz="3321" spc="33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(Op. Ni Si Giandarka Doli)</a:t>
            </a:r>
          </a:p>
          <a:p>
            <a:pPr algn="ctr">
              <a:lnSpc>
                <a:spcPts val="4649"/>
              </a:lnSpc>
              <a:spcBef>
                <a:spcPct val="0"/>
              </a:spcBef>
            </a:pPr>
            <a:endParaRPr lang="en-US" sz="3321" spc="33">
              <a:solidFill>
                <a:srgbClr val="645D53"/>
              </a:solidFill>
              <a:latin typeface="TAN Angleton"/>
              <a:ea typeface="TAN Angleton"/>
              <a:cs typeface="TAN Angleton"/>
              <a:sym typeface="TAN Angleto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21 MEI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GALATIA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138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Jeremis Pangaribuan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23 MEI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2998" b="-529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Hormat Erikson Simanjuntak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11 JUNI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PAULUS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Nootje br. Lumban Tobing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3 JULI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Elserika br. Purba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8 JULI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6649" b="-3303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Mangasa Tambunan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21 JULI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GALATIA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3333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35392"/>
            <a:ext cx="13716000" cy="770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9"/>
              </a:lnSpc>
              <a:spcBef>
                <a:spcPct val="0"/>
              </a:spcBef>
            </a:pPr>
            <a:r>
              <a:rPr lang="en-US" sz="4521" spc="45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Tanda Basa Sinaga (Op. Boima Doli)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21 JULI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183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Nixon F. Manurung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7 AGUSTUS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LUKAS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25047" b="-250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Ruth Sugiarti br. Simanjuntak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22 AGUSTUS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44917"/>
            <a:ext cx="13716000" cy="744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9"/>
              </a:lnSpc>
              <a:spcBef>
                <a:spcPct val="0"/>
              </a:spcBef>
            </a:pPr>
            <a:r>
              <a:rPr lang="en-US" sz="4421" spc="44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Sahat P Simatupang (Op. Arneta Doli)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28 AGUSTUS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LUKAS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24451" b="-2822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Irwan Natal Kristian Hutagalung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12 SEPTEMBER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1982" b="-2460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Hasudungan Hutabarat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22 SEPTEMBER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LUKAS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Timour br. Pangaribuan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25 SEPTEMBER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17978" b="-3211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35392"/>
            <a:ext cx="13716000" cy="721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9"/>
              </a:lnSpc>
              <a:spcBef>
                <a:spcPct val="0"/>
              </a:spcBef>
            </a:pPr>
            <a:r>
              <a:rPr lang="en-US" sz="4221" spc="42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Rusmina br. Nadeak (Op. Dimitri Boru)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11 OKTOBER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PAULUS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4712" b="-345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Siti br. Simamora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22 OKTOBER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4388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Agusman Doratan Sihaloho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 NOVEMBER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MARKUS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4947" t="-942" b="-40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 dirty="0" err="1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Marlina</a:t>
            </a:r>
            <a:r>
              <a:rPr lang="en-US" sz="4721" spc="47" dirty="0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 br. </a:t>
            </a:r>
            <a:r>
              <a:rPr lang="en-US" sz="4721" spc="47" dirty="0" err="1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Hutapea</a:t>
            </a:r>
            <a:endParaRPr lang="en-US" sz="4721" spc="47" dirty="0">
              <a:solidFill>
                <a:srgbClr val="645D53"/>
              </a:solidFill>
              <a:latin typeface="TAN Angleton"/>
              <a:ea typeface="TAN Angleton"/>
              <a:cs typeface="TAN Angleton"/>
              <a:sym typeface="TAN Angleto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11 NOVEMBER 2024</a:t>
            </a:r>
          </a:p>
          <a:p>
            <a:pPr algn="ctr">
              <a:lnSpc>
                <a:spcPts val="2520"/>
              </a:lnSpc>
            </a:pPr>
            <a:r>
              <a:rPr lang="en-US" sz="1800" spc="239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GALATIA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5255" r="-1479" b="-30959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1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99" b="0" i="0" u="none" strike="noStrike" kern="1200" cap="none" spc="551" normalizeH="0" baseline="0" noProof="0">
                <a:ln>
                  <a:noFill/>
                </a:ln>
                <a:solidFill>
                  <a:srgbClr val="645D53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60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21" b="0" i="0" u="none" strike="noStrike" kern="1200" cap="none" spc="47" normalizeH="0" baseline="0" noProof="0">
                <a:ln>
                  <a:noFill/>
                </a:ln>
                <a:solidFill>
                  <a:srgbClr val="645D53"/>
                </a:solidFill>
                <a:effectLst/>
                <a:uLnTx/>
                <a:uFillTx/>
                <a:latin typeface="TAN Angleton"/>
                <a:ea typeface="TAN Angleton"/>
                <a:cs typeface="TAN Angleton"/>
                <a:sym typeface="TAN Angleton"/>
              </a:rPr>
              <a:t>Meryaksa br. Tampubolon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239" normalizeH="0" baseline="0" noProof="0" dirty="0">
                <a:ln>
                  <a:noFill/>
                </a:ln>
                <a:solidFill>
                  <a:srgbClr val="645D53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MENINGGAL TANGGAL </a:t>
            </a:r>
            <a:r>
              <a:rPr kumimoji="0" lang="en-US" sz="1800" b="1" i="0" u="none" strike="noStrike" kern="1200" cap="none" spc="239" normalizeH="0" baseline="0" noProof="0" dirty="0">
                <a:ln>
                  <a:noFill/>
                </a:ln>
                <a:solidFill>
                  <a:srgbClr val="645D53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22 NOVEMBER 2024</a:t>
            </a:r>
          </a:p>
          <a:p>
            <a:pPr marL="0" marR="0" lvl="0" indent="0" algn="ctr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239" normalizeH="0" baseline="0" noProof="0" dirty="0">
                <a:ln>
                  <a:noFill/>
                </a:ln>
                <a:solidFill>
                  <a:srgbClr val="645D53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kumimoji="0" lang="en-US" sz="1800" b="1" i="0" u="none" strike="noStrike" kern="1200" cap="none" spc="239" normalizeH="0" baseline="0" noProof="0" dirty="0">
                <a:ln>
                  <a:noFill/>
                </a:ln>
                <a:solidFill>
                  <a:srgbClr val="645D53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9D0DBE-8DFB-90C9-A306-A40CF8203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8465A791-3471-2EB2-ECE6-B7C75BED546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5FC496-D771-5188-06AF-7FBA9B2B1832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49BD10E2-E448-9FD3-FD0A-5F8C0EAFAD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9C29533-F370-38DC-49DA-D85878185B94}"/>
              </a:ext>
            </a:extLst>
          </p:cNvPr>
          <p:cNvSpPr/>
          <p:nvPr/>
        </p:nvSpPr>
        <p:spPr>
          <a:xfrm>
            <a:off x="1827304" y="3407339"/>
            <a:ext cx="10334561" cy="2132892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Mengenang Orang Yang Meninggal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561E19-2678-D622-B99E-062B77D7F15E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1596615036"/>
      </p:ext>
    </p:extLst>
  </p:cSld>
  <p:clrMapOvr>
    <a:masterClrMapping/>
  </p:clrMapOvr>
  <p:transition spd="slow">
    <p:fade thruBlk="1"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CCE67-4956-4E69-8AAF-7E37F6861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4F2FA170-8AF8-035F-2987-7755B6C4EB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459C69D3-0195-24C8-A9B3-8A0D4626FC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9F6A51-D9AC-893A-B6B2-667CF4AC078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4393A6-D62A-02C9-28FA-58FF951A51EE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E536E7-609A-EEBE-8583-1B960C584A2F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40668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96D5F-5CE6-62C6-CCC1-CE9C5ECDC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8483B911-0997-ACB5-1838-7BD905A3A0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780A63-CECB-AE08-5B57-064616A80F24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02265-5E32-2D65-1A56-E9CCAFE5AA86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7C049E-8985-355A-E3F8-737954FB33F9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7E1CD7-5627-74C3-1F27-48E9871525C8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8AAF9-5B07-39CE-4004-BCDDAC4C34E1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3572795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3905A-1F89-5AF4-3C40-BACD21DF6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2EA83A6D-7BD3-617F-09B7-FE3B05C9B9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079585-0587-D063-05D9-75CA77BA3B2B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F9CDAF-2778-F4EE-B8F6-28F0F95E6222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6B5497-1E29-2C7B-EF2A-03104A4DF80B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EED355-39F9-E411-CB8B-1976A73F9B68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251F03-2672-9EB6-5D18-CFADE9FEB3FE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45915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22966-ABFF-0DF8-D058-F9D3D0DE5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3E4C0761-9937-4224-D9AD-ADDECF6E80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BD822A-F2FC-F543-3370-266B566ADB1D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2D5D1C-1301-F48C-F6D6-7CA95B9C3913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8D1602-1375-1558-296D-550B1C69AA5C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71AB8F-A132-6B61-ACE3-6E4E28F21105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ED4524-7D6C-507F-E9BE-CD8021B11FD8}"/>
              </a:ext>
            </a:extLst>
          </p:cNvPr>
          <p:cNvSpPr txBox="1"/>
          <p:nvPr/>
        </p:nvSpPr>
        <p:spPr>
          <a:xfrm>
            <a:off x="6072363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377206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1D237-50E6-BCD7-FC98-43EE3E087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807C1A2B-5EBE-9477-C897-D989D904A8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2F3EBD-5346-94C1-821C-1B5AA9B1696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A667E2-F22A-ED52-42D0-2ABC15982FAA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D6F12B-5831-7D39-90E9-51BFE111067C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 : ?? -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9B2505-1DFF-4038-D113-2599DE806071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E9A5DB-C06A-DE34-B30D-0ECC7ED16C97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25065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27CCD0-9844-D675-6E26-60E8681AA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B09D93C8-D7E7-722A-5A17-AEFC10ED472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631D13-124F-E115-2204-426FD1F6B4B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FB7298B1-8FB4-F715-2099-34602ACA38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C4EA73-BB18-4356-0871-6492440EC0C2}"/>
              </a:ext>
            </a:extLst>
          </p:cNvPr>
          <p:cNvSpPr/>
          <p:nvPr/>
        </p:nvSpPr>
        <p:spPr>
          <a:xfrm>
            <a:off x="1827304" y="3407339"/>
            <a:ext cx="10334561" cy="2132892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Mengenang Orang Yang Meninggal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DBFAD8-CE55-1B78-11A8-DA235E192A0A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3370226732"/>
      </p:ext>
    </p:extLst>
  </p:cSld>
  <p:clrMapOvr>
    <a:masterClrMapping/>
  </p:clrMapOvr>
  <p:transition spd="slow">
    <p:fade thruBlk="1"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C37204-4D7A-9CAE-C38C-5B4F0489C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46EE7EB7-6F6C-6C26-2351-EADCBC0597E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64C66E-BE9D-1EAE-D27F-1E651742ECE2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84B48EE3-3E11-1D30-4421-9F5A5ED73C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339A05-60DB-8626-5870-2BD104B29272}"/>
              </a:ext>
            </a:extLst>
          </p:cNvPr>
          <p:cNvSpPr/>
          <p:nvPr/>
        </p:nvSpPr>
        <p:spPr>
          <a:xfrm>
            <a:off x="1827304" y="3407339"/>
            <a:ext cx="10334561" cy="2132892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Doa Peringatan Orang Yang Meninggal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B217BA-71FE-EEDC-D359-D6C00E32A959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14533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D7A72-2280-594C-AD2F-BF2F85CBD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93CBC575-9DBB-FCE4-A61E-4AA9FEB43F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C34696A9-98E9-728E-F7E4-6CFE55C77B5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638451-E1BB-1D51-480F-BE777B171FE9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88493B-98DE-12EC-8063-FFB53581B77E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2BCD61-A4A0-661D-4D80-64B66FD04A5F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E5D5D0-D281-EFCE-33F3-0D4ADFA20281}"/>
              </a:ext>
            </a:extLst>
          </p:cNvPr>
          <p:cNvSpPr/>
          <p:nvPr/>
        </p:nvSpPr>
        <p:spPr>
          <a:xfrm>
            <a:off x="1827302" y="5903434"/>
            <a:ext cx="10061393" cy="58169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mengumpulkan Persembahan 1a &amp; 1b</a:t>
            </a:r>
            <a:endParaRPr lang="id-ID" sz="3600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86889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E4B23-42AB-C81B-0653-9BC3E0CB8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20D8337-0EB7-B06D-7F6A-65914D61F4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6BEA0A-6E14-A1BC-A43A-19AFF104035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6BA7BB-089E-6C1E-0568-CD984057C36C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9E090A-A258-B8E1-F1B6-1285FC2999C4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63668A-AD5E-C1C8-2563-B1CFF92F7BAC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D75745-4537-F8D7-E670-33BCD3227915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2518214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47C31-3907-A9C5-C684-1A66A6576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C2AF048-6E64-4FB2-064F-2F4B44ECB9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093F23-2D20-4AAC-CA76-985738C83679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E9D148-2930-DE35-0E18-EC62C2EB85F2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1EC9B6-4880-520C-8F87-26BD3C1EC43A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5E17A5-3CAF-AACB-29A9-45BB93C1A9A6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B35FED-F7CE-8713-4E91-A1183B087B38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401538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B540D-A88F-F63C-E797-4B7F43C64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C66EE776-8005-0E76-948D-57986155E6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77CA0F-7F34-E8B0-5F65-AF2BF1DFCCC6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474E07-E743-75C6-B4CB-DDFA70DA32DD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F98B3D-0FDE-50AC-A190-DB08A1C18F0C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3C4314-CB4D-EC53-4B2E-4B928130E7E9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ADF658-7E11-83CF-356F-EC9B26480ABC}"/>
              </a:ext>
            </a:extLst>
          </p:cNvPr>
          <p:cNvSpPr txBox="1"/>
          <p:nvPr/>
        </p:nvSpPr>
        <p:spPr>
          <a:xfrm>
            <a:off x="6072363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125825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C979D-AF51-53FD-9429-C0BE20A4D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D85C7FA0-807C-6D45-EDC1-E44C9F8DB1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1EE6BB-B17F-BC97-0270-2EF81ECB8D7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5BA091-D31E-B0FA-0FA4-F0ED58F7A149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CB1160-B174-9D19-7107-B70CFFFB5448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5D9DA1-1F58-827A-C9E3-7F8D1C82D414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9C668B-F589-30EE-2469-1C142DF7204D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01793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86E71-90FE-948A-8853-C7D12C9E7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22D6DD8-CECF-C6EF-2A11-27F001FE0C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25CA1461-00FB-30B6-CC99-85A5F65BFB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794AA2-8D76-65D0-C9BD-2AEDB3067F86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E9308B-3C3A-DA62-6604-11FF6DA92595}"/>
              </a:ext>
            </a:extLst>
          </p:cNvPr>
          <p:cNvSpPr/>
          <p:nvPr/>
        </p:nvSpPr>
        <p:spPr>
          <a:xfrm>
            <a:off x="1827305" y="4354650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Hanya Musik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EA28BF-EFF0-FAF0-3659-15B0862C10E3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635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3EE0E-5DA3-3932-1B8F-EBE7EB14A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51E1B6E7-EB54-0057-6A2B-E55B5D66D7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A58CF6-6E4A-BB53-9632-30D7C4D1448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2A367F-16D1-4D2E-30D3-9C90A481B170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4A5D32-409B-ACA9-9E2C-FFAEE2DB6547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E6DE0D-1DEF-F333-CE0A-1D684322BE4F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9B0457-0FFC-8BDE-DC0D-41524B457E7A}"/>
              </a:ext>
            </a:extLst>
          </p:cNvPr>
          <p:cNvSpPr txBox="1"/>
          <p:nvPr/>
        </p:nvSpPr>
        <p:spPr>
          <a:xfrm>
            <a:off x="6045916" y="1217976"/>
            <a:ext cx="1624163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3</a:t>
            </a:r>
          </a:p>
        </p:txBody>
      </p:sp>
    </p:spTree>
    <p:extLst>
      <p:ext uri="{BB962C8B-B14F-4D97-AF65-F5344CB8AC3E}">
        <p14:creationId xmlns:p14="http://schemas.microsoft.com/office/powerpoint/2010/main" val="1713307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23A1D5-B946-6D0A-F6BA-E3D12B068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EE343E45-EE39-EA5D-28E2-9DB9F7221F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621B15-6F6C-0C32-E403-E967322F8EB3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937260-F6E0-3BA6-2557-B99AD4EE9A5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6201D0-48D7-4869-18D7-0675751D57E0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D8ABB3-9181-69CB-382D-6FB07A52570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27D637-C262-A7F5-9D2E-D62D4B7EBE4F}"/>
              </a:ext>
            </a:extLst>
          </p:cNvPr>
          <p:cNvSpPr txBox="1"/>
          <p:nvPr/>
        </p:nvSpPr>
        <p:spPr>
          <a:xfrm>
            <a:off x="6337663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265138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3EE0E-5DA3-3932-1B8F-EBE7EB14A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51E1B6E7-EB54-0057-6A2B-E55B5D66D7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rgbClr val="C00000">
                <a:tint val="45000"/>
                <a:satMod val="400000"/>
              </a:srgb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A58CF6-6E4A-BB53-9632-30D7C4D1448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2A367F-16D1-4D2E-30D3-9C90A481B170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4A5D32-409B-ACA9-9E2C-FFAEE2DB6547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E6DE0D-1DEF-F333-CE0A-1D684322BE4F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9B0457-0FFC-8BDE-DC0D-41524B457E7A}"/>
              </a:ext>
            </a:extLst>
          </p:cNvPr>
          <p:cNvSpPr txBox="1"/>
          <p:nvPr/>
        </p:nvSpPr>
        <p:spPr>
          <a:xfrm>
            <a:off x="6045916" y="1217976"/>
            <a:ext cx="1624163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4</a:t>
            </a:r>
          </a:p>
        </p:txBody>
      </p:sp>
    </p:spTree>
    <p:extLst>
      <p:ext uri="{BB962C8B-B14F-4D97-AF65-F5344CB8AC3E}">
        <p14:creationId xmlns:p14="http://schemas.microsoft.com/office/powerpoint/2010/main" val="266840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23A1D5-B946-6D0A-F6BA-E3D12B068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EE343E45-EE39-EA5D-28E2-9DB9F7221F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rgbClr val="C00000">
                <a:tint val="45000"/>
                <a:satMod val="400000"/>
              </a:srgb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621B15-6F6C-0C32-E403-E967322F8EB3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937260-F6E0-3BA6-2557-B99AD4EE9A5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6201D0-48D7-4869-18D7-0675751D57E0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D8ABB3-9181-69CB-382D-6FB07A52570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27D637-C262-A7F5-9D2E-D62D4B7EBE4F}"/>
              </a:ext>
            </a:extLst>
          </p:cNvPr>
          <p:cNvSpPr txBox="1"/>
          <p:nvPr/>
        </p:nvSpPr>
        <p:spPr>
          <a:xfrm>
            <a:off x="6337663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92610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FFE99A-A32D-413F-9453-021EE5F66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C8FB0D1F-508E-0625-95E6-5D9A0BD1BF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06A34BC8-9235-17F8-69E3-C54B360E54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87347F-0C45-0A97-3AEA-60DFAD984F24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FECA3E-BE9F-BE0F-75B2-DCBD40E541BF}"/>
              </a:ext>
            </a:extLst>
          </p:cNvPr>
          <p:cNvSpPr/>
          <p:nvPr/>
        </p:nvSpPr>
        <p:spPr>
          <a:xfrm>
            <a:off x="1827305" y="4354650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Hanya Musik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006F28-A4D3-619D-2CB0-C2EADAEAC089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061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14802E-0864-0B67-760F-00CF383B8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03B9ED60-D78B-E22A-321A-B256543C9A9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E75A8B-EA7B-264A-FFCC-6132BE6FEEA4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748F9859-8EFB-2756-5360-8ADE23C505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9144A6-4F09-6A09-6033-1B6EE02A8671}"/>
              </a:ext>
            </a:extLst>
          </p:cNvPr>
          <p:cNvSpPr/>
          <p:nvPr/>
        </p:nvSpPr>
        <p:spPr>
          <a:xfrm>
            <a:off x="1827304" y="4404535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Khotbah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69CCA7-D515-06A0-91B0-D7BCD565E2C6}"/>
              </a:ext>
            </a:extLst>
          </p:cNvPr>
          <p:cNvSpPr/>
          <p:nvPr/>
        </p:nvSpPr>
        <p:spPr>
          <a:xfrm>
            <a:off x="1827303" y="5420500"/>
            <a:ext cx="5779146" cy="895630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Oleh Pdt. Nama dan Marga, Gelar</a:t>
            </a:r>
          </a:p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(Nama Kitab) ?? : ?? - ??</a:t>
            </a:r>
            <a:endParaRPr kumimoji="0" lang="en-US" sz="3000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444184"/>
      </p:ext>
    </p:extLst>
  </p:cSld>
  <p:clrMapOvr>
    <a:masterClrMapping/>
  </p:clrMapOvr>
  <p:transition spd="slow">
    <p:fade thruBlk="1"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7923C-0AAB-8A48-9F05-E44D4B77D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59DDE8-7C8A-B2F4-D0FD-DAFA32D88439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BB461135-8F42-D272-53D4-103D338698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21FD32-DF37-A5A7-CDF1-1372B2993E1F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Khotbah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691DEC-D4CB-DBD5-4D13-3D2EB8373C3E}"/>
              </a:ext>
            </a:extLst>
          </p:cNvPr>
          <p:cNvSpPr txBox="1"/>
          <p:nvPr/>
        </p:nvSpPr>
        <p:spPr>
          <a:xfrm>
            <a:off x="564356" y="1130350"/>
            <a:ext cx="9965531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(Nama Kitab) ?? : ?? - ??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8DA0AB-5279-587F-B618-7787D9A97488}"/>
              </a:ext>
            </a:extLst>
          </p:cNvPr>
          <p:cNvSpPr txBox="1"/>
          <p:nvPr/>
        </p:nvSpPr>
        <p:spPr>
          <a:xfrm>
            <a:off x="564356" y="2534268"/>
            <a:ext cx="1825949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062245-BAB0-3F34-9CB6-3CA322DBF2E7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1036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50FAFF-2EA0-BD49-8676-57C81910E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C77DDA6E-AC12-0660-B948-7AB5E7DB0B1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1A8526-2D13-7E98-2D98-36816AFC406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52CD6A79-AFF9-8EE0-D017-CD555EC156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FA0EDA-3EBA-FF15-B8E4-38304A83F566}"/>
              </a:ext>
            </a:extLst>
          </p:cNvPr>
          <p:cNvSpPr/>
          <p:nvPr/>
        </p:nvSpPr>
        <p:spPr>
          <a:xfrm>
            <a:off x="1827304" y="4404535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Khotbah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06CF01-EC7C-A906-426A-93FAA103EE3F}"/>
              </a:ext>
            </a:extLst>
          </p:cNvPr>
          <p:cNvSpPr/>
          <p:nvPr/>
        </p:nvSpPr>
        <p:spPr>
          <a:xfrm>
            <a:off x="1827303" y="5420500"/>
            <a:ext cx="5779146" cy="895630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Oleh Pdt. Nama dan Marga, Gelar</a:t>
            </a:r>
          </a:p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(Nama Kitab) ?? : ?? - ??</a:t>
            </a:r>
          </a:p>
        </p:txBody>
      </p:sp>
    </p:spTree>
    <p:extLst>
      <p:ext uri="{BB962C8B-B14F-4D97-AF65-F5344CB8AC3E}">
        <p14:creationId xmlns:p14="http://schemas.microsoft.com/office/powerpoint/2010/main" val="249600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C00CB-DE1A-131C-1282-50338F73D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418D2263-1245-EF27-C929-A95987218F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C11EEA49-B1B1-ACD7-A2F0-E6B9CCD6AE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401F75-E50E-C043-C26F-F57F976E51F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156151-5129-02EC-6AB4-D0EA6343F714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BC86C8-A60D-2C14-3594-D46AEF785D66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62C632-5747-6FE2-2AB5-3E3966D3568F}"/>
              </a:ext>
            </a:extLst>
          </p:cNvPr>
          <p:cNvSpPr/>
          <p:nvPr/>
        </p:nvSpPr>
        <p:spPr>
          <a:xfrm>
            <a:off x="1827302" y="5903434"/>
            <a:ext cx="10061393" cy="58169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mengumpulkan Persembahan 2</a:t>
            </a:r>
            <a:endParaRPr kumimoji="0" lang="id-ID" sz="3600" b="0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62215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20F86-50BB-ACEF-18F6-9B2069A4E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147E6BAB-8BEB-2187-0209-FFB8ED7DED1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18683F-FD5C-D343-BA45-1538CE1EF4C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9949D9-A00F-437D-BDDA-B9162A60C5D0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20E1B4-BFCF-F8D3-D2C8-03455962F99D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259051-4867-03A3-30C4-30D7858E223E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F149A9-2B3F-B2A0-F296-15359310F995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2103560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D6586-557E-A5DA-A582-3799328E0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C289FCA9-6ABC-D963-7412-8AD5DEC00DC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0F876F-3FB8-8361-04C0-60E4214BAA6E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2CD243-94DA-A61C-BC4B-999636F404E0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B1F9E2-56A7-4D12-9A09-0468FCEA093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52BEE0-2DC5-074D-CB56-188C4B2E7F25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ACCE03-EC20-03D5-99C5-76ECDFEBE85B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5724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5CD4C-C586-4A12-A2F1-5AE63B04F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216D5880-6312-1ED8-4B41-C3FB5BFF77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C7926E-94AA-8F87-772B-FDBB19DE260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3CC541-7A36-A444-96E0-611E95CBD864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A198C0-0BFD-BFB9-AF33-71188257868B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F510EB-138F-9409-1C82-63D48ABA378E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72C92F-53B7-A453-AA9A-B12AD75276F5}"/>
              </a:ext>
            </a:extLst>
          </p:cNvPr>
          <p:cNvSpPr txBox="1"/>
          <p:nvPr/>
        </p:nvSpPr>
        <p:spPr>
          <a:xfrm>
            <a:off x="6072363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901321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B7AAC-38A6-F571-8FE7-C0EDE9E88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87E66A3D-650A-0DE2-B207-46C729282E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C5F23B-935B-83C1-453C-CB688E1BD68C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5B6BFB-F4F1-15A3-7531-BB2D0CEE3F5D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C202A5-073E-0544-194B-17B4C96801EB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0A9D18-57B5-7E6D-1E9D-45D96A8234B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027A56-0E85-1279-A76B-5AB57E65B26A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91068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1B52C6-8FB5-3320-8415-14C70F4F5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8EFB0790-AE62-A143-35C1-B76C9122DD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2C938DED-2195-23FF-A57F-A4141A09B9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B81F03-F987-2CEA-FE92-31A37ADF0F04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6252CC-9DE4-7333-0F52-072B934AD41D}"/>
              </a:ext>
            </a:extLst>
          </p:cNvPr>
          <p:cNvSpPr/>
          <p:nvPr/>
        </p:nvSpPr>
        <p:spPr>
          <a:xfrm>
            <a:off x="1827305" y="4354650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Hanya Musik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E8EC1D-C0AF-8D45-06F0-AA4614997404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563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3590E0-4372-24A8-1104-362A233B8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8B19C7C3-FEFD-D985-7180-A5463BA4A2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195628-2045-C12F-4A2B-69905D9C26A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483A1A-BF75-FD20-B42D-A2C1B758FA5B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509609-89DA-5EA4-4845-F94379425BB2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F83FBB-8827-080D-B4A8-C357E070FA32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F46EB3-24C5-C024-F2DD-DA0A8C20BF55}"/>
              </a:ext>
            </a:extLst>
          </p:cNvPr>
          <p:cNvSpPr txBox="1"/>
          <p:nvPr/>
        </p:nvSpPr>
        <p:spPr>
          <a:xfrm>
            <a:off x="6045916" y="1217976"/>
            <a:ext cx="1624163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3</a:t>
            </a:r>
          </a:p>
        </p:txBody>
      </p:sp>
    </p:spTree>
    <p:extLst>
      <p:ext uri="{BB962C8B-B14F-4D97-AF65-F5344CB8AC3E}">
        <p14:creationId xmlns:p14="http://schemas.microsoft.com/office/powerpoint/2010/main" val="2784819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76AB66-5A6A-6DB5-4BFC-F51F19671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DDFA78B-F102-4052-DCB4-E1D67EE2B3B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96E621-AD42-A69A-195D-13C3D8ACAF5C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F09A4-1583-2BB4-4556-7EB4CC2815B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E006AA-5B4B-F540-9AB9-0E117B2101B7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947F04-AD1F-990B-1ED2-51466D61C603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1E3DFD-BE62-FBAD-93FF-E03D5344E945}"/>
              </a:ext>
            </a:extLst>
          </p:cNvPr>
          <p:cNvSpPr txBox="1"/>
          <p:nvPr/>
        </p:nvSpPr>
        <p:spPr>
          <a:xfrm>
            <a:off x="6337663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122296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A0BE7F-8542-B1FA-76B5-5C46F9653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92A9A48F-AA98-D6A7-FCCB-5247E28EBF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rgbClr val="C00000">
                <a:tint val="45000"/>
                <a:satMod val="400000"/>
              </a:srgb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5609F9-C862-B887-4C00-E201A13450BC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EE535D-0A5F-94EA-9580-2203065FBD54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E8E788-A1CE-42E5-CC96-4874EA6BF8BD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F69F24-C650-0BBF-425C-14CEC57E03D2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560377-9FB2-7061-DBA8-B34D55E7699B}"/>
              </a:ext>
            </a:extLst>
          </p:cNvPr>
          <p:cNvSpPr txBox="1"/>
          <p:nvPr/>
        </p:nvSpPr>
        <p:spPr>
          <a:xfrm>
            <a:off x="6045916" y="1217976"/>
            <a:ext cx="1624163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4</a:t>
            </a:r>
          </a:p>
        </p:txBody>
      </p:sp>
    </p:spTree>
    <p:extLst>
      <p:ext uri="{BB962C8B-B14F-4D97-AF65-F5344CB8AC3E}">
        <p14:creationId xmlns:p14="http://schemas.microsoft.com/office/powerpoint/2010/main" val="384628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D0659F-2E70-B774-73C3-2B53FEE36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487861DC-27FB-2339-F2E4-AEAB965255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rgbClr val="C00000">
                <a:tint val="45000"/>
                <a:satMod val="400000"/>
              </a:srgb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F12650-54FD-5158-4382-95E14C84932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0C21A5-B329-85B9-7F58-55B3610974A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Judul Lagu Nyanyian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79118F-0ADD-DD31-0B1C-FD6647ADB0ED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Kidung Jemaat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33CFEB-9463-6680-3317-6B08D8D040D8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439F11-61AB-15C5-298D-5E63332443CF}"/>
              </a:ext>
            </a:extLst>
          </p:cNvPr>
          <p:cNvSpPr txBox="1"/>
          <p:nvPr/>
        </p:nvSpPr>
        <p:spPr>
          <a:xfrm>
            <a:off x="6337663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43986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153906-2FBD-63A4-3AA8-B80FE0F63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1330373-4E7D-D748-3D57-0F6AC838C8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8687DCD1-1E9E-DC04-317D-46784598B7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3EFF4-1090-A314-1E1A-62AA73100824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A0A1F7-C21A-356B-C882-7C87B2BBC88B}"/>
              </a:ext>
            </a:extLst>
          </p:cNvPr>
          <p:cNvSpPr/>
          <p:nvPr/>
        </p:nvSpPr>
        <p:spPr>
          <a:xfrm>
            <a:off x="1827305" y="4354650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Hanya Musik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2E066F-1B85-E3EE-158E-A0B34AC6F6AE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526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1D52C1-4B21-673D-CD18-7BE4AD850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6F58237E-8F19-43B3-5AAB-1616B4C7C37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239A96-D9CF-C751-CA74-BBC64B14D4F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E87D371E-C727-A163-3E14-63D17F5561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681F6FD-6EF3-6610-C109-EC114E17F728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Doa Persembahan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F69B09-B512-CC86-DD74-4181398D3A15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1480481367"/>
      </p:ext>
    </p:extLst>
  </p:cSld>
  <p:clrMapOvr>
    <a:masterClrMapping/>
  </p:clrMapOvr>
  <p:transition spd="slow">
    <p:fade thruBlk="1"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97A7E8-9A1D-EEC9-9D2E-559BD13D4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691AF1E-7BA0-4317-1BBD-1B39FF0DAB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DE7BCC-14E2-3810-3207-DBF6C58ACE3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B8B6F6-1832-BEA5-5D59-548BF91E9BC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‘Ku Setia PadaMu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58FCEE-5894-EC6B-82BB-9602D07E9EE9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Nyanyian HKBP No. 204 : 2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C62E09-E512-92E7-7B25-D157798A9F80}"/>
              </a:ext>
            </a:extLst>
          </p:cNvPr>
          <p:cNvSpPr txBox="1"/>
          <p:nvPr/>
        </p:nvSpPr>
        <p:spPr>
          <a:xfrm>
            <a:off x="564351" y="2304261"/>
            <a:ext cx="12587289" cy="563231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Tuhan, karuniaMu: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Roh dan jiwaku semua.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Nyawa, juga hidupku.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Harta milikku semua.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‘Ku serahkan padaMu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untuk s’lama-lamanya!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C8B04D-DBFD-B774-7C20-B48F627D14F0}"/>
              </a:ext>
            </a:extLst>
          </p:cNvPr>
          <p:cNvSpPr txBox="1"/>
          <p:nvPr/>
        </p:nvSpPr>
        <p:spPr>
          <a:xfrm>
            <a:off x="4377994" y="1217976"/>
            <a:ext cx="4960012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jemaat menyanyikan</a:t>
            </a:r>
          </a:p>
        </p:txBody>
      </p:sp>
    </p:spTree>
    <p:extLst>
      <p:ext uri="{BB962C8B-B14F-4D97-AF65-F5344CB8AC3E}">
        <p14:creationId xmlns:p14="http://schemas.microsoft.com/office/powerpoint/2010/main" val="4084410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1D52C1-4B21-673D-CD18-7BE4AD850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6F58237E-8F19-43B3-5AAB-1616B4C7C37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239A96-D9CF-C751-CA74-BBC64B14D4F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E87D371E-C727-A163-3E14-63D17F5561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681F6FD-6EF3-6610-C109-EC114E17F728}"/>
              </a:ext>
            </a:extLst>
          </p:cNvPr>
          <p:cNvSpPr/>
          <p:nvPr/>
        </p:nvSpPr>
        <p:spPr>
          <a:xfrm>
            <a:off x="1827304" y="3407340"/>
            <a:ext cx="10334561" cy="2132892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Doa Khusus</a:t>
            </a:r>
          </a:p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Akhir Tahun Gerejawi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F69B09-B512-CC86-DD74-4181398D3A15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3468021773"/>
      </p:ext>
    </p:extLst>
  </p:cSld>
  <p:clrMapOvr>
    <a:masterClrMapping/>
  </p:clrMapOvr>
  <p:transition spd="slow">
    <p:fade thruBlk="1"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FC9816-95A6-CD1C-8979-429A412EA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44C21E98-C823-084B-E148-20642ED5A2C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F58CB3-6C54-592E-08BD-709E956CEF9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23EBA8CC-4766-23DC-23FB-126762B016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E3CF39-A9F9-C9C5-139E-02386BC80721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Doa Bapa Kami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9031AF-184E-BC9D-143B-7695DBAFF05B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2040722497"/>
      </p:ext>
    </p:extLst>
  </p:cSld>
  <p:clrMapOvr>
    <a:masterClrMapping/>
  </p:clrMapOvr>
  <p:transition spd="slow">
    <p:fade thruBlk="1"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97A7E8-9A1D-EEC9-9D2E-559BD13D4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691AF1E-7BA0-4317-1BBD-1B39FF0DAB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DE7BCC-14E2-3810-3207-DBF6C58ACE3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B8B6F6-1832-BEA5-5D59-548BF91E9BC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Kar’na Engkau Punya Kerajaan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58FCEE-5894-EC6B-82BB-9602D07E9EE9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Nyanyian HKBP No. 841 : 1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C62E09-E512-92E7-7B25-D157798A9F80}"/>
              </a:ext>
            </a:extLst>
          </p:cNvPr>
          <p:cNvSpPr txBox="1"/>
          <p:nvPr/>
        </p:nvSpPr>
        <p:spPr>
          <a:xfrm>
            <a:off x="564351" y="2765927"/>
            <a:ext cx="12587289" cy="47089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Kar’na Engkau punya Kerajaan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dan kekuasaan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dan kemuliaan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sampai s’lama-lamanya.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Amin.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C8B04D-DBFD-B774-7C20-B48F627D14F0}"/>
              </a:ext>
            </a:extLst>
          </p:cNvPr>
          <p:cNvSpPr txBox="1"/>
          <p:nvPr/>
        </p:nvSpPr>
        <p:spPr>
          <a:xfrm>
            <a:off x="4377994" y="1217976"/>
            <a:ext cx="4960012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jemaat menyanyikan</a:t>
            </a:r>
          </a:p>
        </p:txBody>
      </p:sp>
    </p:spTree>
    <p:extLst>
      <p:ext uri="{BB962C8B-B14F-4D97-AF65-F5344CB8AC3E}">
        <p14:creationId xmlns:p14="http://schemas.microsoft.com/office/powerpoint/2010/main" val="3643535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FC9816-95A6-CD1C-8979-429A412EA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44C21E98-C823-084B-E148-20642ED5A2C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F58CB3-6C54-592E-08BD-709E956CEF9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23EBA8CC-4766-23DC-23FB-126762B016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E3CF39-A9F9-C9C5-139E-02386BC80721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Berkat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9031AF-184E-BC9D-143B-7695DBAFF05B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Ibadah Minggu Akhir Tahun Gerejawi</a:t>
            </a:r>
          </a:p>
        </p:txBody>
      </p:sp>
    </p:spTree>
    <p:extLst>
      <p:ext uri="{BB962C8B-B14F-4D97-AF65-F5344CB8AC3E}">
        <p14:creationId xmlns:p14="http://schemas.microsoft.com/office/powerpoint/2010/main" val="2915262719"/>
      </p:ext>
    </p:extLst>
  </p:cSld>
  <p:clrMapOvr>
    <a:masterClrMapping/>
  </p:clrMapOvr>
  <p:transition spd="slow">
    <p:fade thruBlk="1"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97A7E8-9A1D-EEC9-9D2E-559BD13D4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691AF1E-7BA0-4317-1BBD-1B39FF0DAB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DE7BCC-14E2-3810-3207-DBF6C58ACE3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B8B6F6-1832-BEA5-5D59-548BF91E9BC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Amin 3x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58FCEE-5894-EC6B-82BB-9602D07E9EE9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Nyanyian HKBP No. 845 : 1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C62E09-E512-92E7-7B25-D157798A9F80}"/>
              </a:ext>
            </a:extLst>
          </p:cNvPr>
          <p:cNvSpPr txBox="1"/>
          <p:nvPr/>
        </p:nvSpPr>
        <p:spPr>
          <a:xfrm>
            <a:off x="564351" y="3689257"/>
            <a:ext cx="12587289" cy="286232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Amin!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Amin!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Amin!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C8B04D-DBFD-B774-7C20-B48F627D14F0}"/>
              </a:ext>
            </a:extLst>
          </p:cNvPr>
          <p:cNvSpPr txBox="1"/>
          <p:nvPr/>
        </p:nvSpPr>
        <p:spPr>
          <a:xfrm>
            <a:off x="4377994" y="1217976"/>
            <a:ext cx="4960012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jemaat menyanyikan</a:t>
            </a:r>
          </a:p>
        </p:txBody>
      </p:sp>
    </p:spTree>
    <p:extLst>
      <p:ext uri="{BB962C8B-B14F-4D97-AF65-F5344CB8AC3E}">
        <p14:creationId xmlns:p14="http://schemas.microsoft.com/office/powerpoint/2010/main" val="2716695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B85390-6B44-038A-5A59-91FFC64D4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B9F6E781-3823-691D-C6BC-191574CE477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9DD7BE-715A-1412-A0D5-0B76EBEC7AC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E09028DF-FC9F-3601-5B20-DB5BA563F3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FC53A48-C0A5-CA94-120A-872F4558F6E9}"/>
              </a:ext>
            </a:extLst>
          </p:cNvPr>
          <p:cNvSpPr/>
          <p:nvPr/>
        </p:nvSpPr>
        <p:spPr>
          <a:xfrm>
            <a:off x="1827304" y="2693640"/>
            <a:ext cx="5428987" cy="784830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2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Selamat </a:t>
            </a:r>
            <a:r>
              <a:rPr kumimoji="0" lang="en-US" sz="42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hari Minggu</a:t>
            </a:r>
            <a:endParaRPr kumimoji="0" lang="id-ID" sz="42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E2C66-9045-374E-12F9-ED9CD78BB005}"/>
              </a:ext>
            </a:extLst>
          </p:cNvPr>
          <p:cNvSpPr/>
          <p:nvPr/>
        </p:nvSpPr>
        <p:spPr>
          <a:xfrm>
            <a:off x="1827304" y="3357518"/>
            <a:ext cx="6147452" cy="218277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Tuhan Yesus</a:t>
            </a:r>
          </a:p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Memberkati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B06B59-65D3-C001-7070-CDFEC18EF1CF}"/>
              </a:ext>
            </a:extLst>
          </p:cNvPr>
          <p:cNvSpPr/>
          <p:nvPr/>
        </p:nvSpPr>
        <p:spPr>
          <a:xfrm>
            <a:off x="1827303" y="5300618"/>
            <a:ext cx="4807663" cy="836511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Shalom. Horas.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D72BF4-B44B-607C-AA68-17D47C790679}"/>
              </a:ext>
            </a:extLst>
          </p:cNvPr>
          <p:cNvSpPr/>
          <p:nvPr/>
        </p:nvSpPr>
        <p:spPr>
          <a:xfrm>
            <a:off x="1827303" y="7475035"/>
            <a:ext cx="4954561" cy="877163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SF Pro Text" pitchFamily="50" charset="0"/>
                <a:cs typeface="SF Pro Text" pitchFamily="50" charset="0"/>
              </a:rPr>
              <a:t>MINGGU, 24 NOVEMBER 2024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SF Pro Text" pitchFamily="50" charset="0"/>
                <a:cs typeface="SF Pro Text" pitchFamily="50" charset="0"/>
              </a:rPr>
              <a:t>GEREJA HKBP JATINEGARA</a:t>
            </a:r>
            <a:endParaRPr kumimoji="0" lang="id-ID" sz="24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pic>
        <p:nvPicPr>
          <p:cNvPr id="18" name="Picture 17" descr="A church with a cross on top&#10;&#10;Description automatically generated">
            <a:extLst>
              <a:ext uri="{FF2B5EF4-FFF2-40B4-BE49-F238E27FC236}">
                <a16:creationId xmlns:a16="http://schemas.microsoft.com/office/drawing/2014/main" id="{FCFD81EF-5B3B-2383-F297-C7D76D83DF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5" y="1507507"/>
            <a:ext cx="1827303" cy="119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6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3263</Words>
  <Application>Microsoft Office PowerPoint</Application>
  <PresentationFormat>Custom</PresentationFormat>
  <Paragraphs>707</Paragraphs>
  <Slides>143</Slides>
  <Notes>0</Notes>
  <HiddenSlides>0</HiddenSlides>
  <MMClips>65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143</vt:i4>
      </vt:variant>
    </vt:vector>
  </HeadingPairs>
  <TitlesOfParts>
    <vt:vector size="162" baseType="lpstr">
      <vt:lpstr>FSP DEMO - Breul Grotesk A</vt:lpstr>
      <vt:lpstr>Arial</vt:lpstr>
      <vt:lpstr>Poppins Bold</vt:lpstr>
      <vt:lpstr>Aptos Display</vt:lpstr>
      <vt:lpstr>SF Pro Text</vt:lpstr>
      <vt:lpstr>Calibri</vt:lpstr>
      <vt:lpstr>Daytona</vt:lpstr>
      <vt:lpstr>Montserrat</vt:lpstr>
      <vt:lpstr>SFNS Display</vt:lpstr>
      <vt:lpstr>Calibri Light</vt:lpstr>
      <vt:lpstr>Georgia</vt:lpstr>
      <vt:lpstr>TAN Angleton</vt:lpstr>
      <vt:lpstr>Poppins</vt:lpstr>
      <vt:lpstr>Aptos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Jemaat Meninggal 2024</dc:title>
  <dc:creator>Andreas Jordan Paidotua</dc:creator>
  <cp:lastModifiedBy>Andreas Jordan Paidotua 2019</cp:lastModifiedBy>
  <cp:revision>10</cp:revision>
  <dcterms:created xsi:type="dcterms:W3CDTF">2006-08-16T00:00:00Z</dcterms:created>
  <dcterms:modified xsi:type="dcterms:W3CDTF">2024-11-23T02:13:16Z</dcterms:modified>
  <dc:identifier>DAGXEt3T9gE</dc:identifier>
</cp:coreProperties>
</file>