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60" r:id="rId2"/>
    <p:sldMasterId id="2147483672" r:id="rId3"/>
    <p:sldMasterId id="2147483684" r:id="rId4"/>
    <p:sldMasterId id="2147483696" r:id="rId5"/>
  </p:sldMasterIdLst>
  <p:sldIdLst>
    <p:sldId id="366" r:id="rId6"/>
    <p:sldId id="367" r:id="rId7"/>
    <p:sldId id="368" r:id="rId8"/>
    <p:sldId id="369" r:id="rId9"/>
    <p:sldId id="370" r:id="rId10"/>
    <p:sldId id="371" r:id="rId11"/>
    <p:sldId id="372" r:id="rId12"/>
    <p:sldId id="373" r:id="rId13"/>
    <p:sldId id="374" r:id="rId14"/>
    <p:sldId id="375" r:id="rId15"/>
    <p:sldId id="376" r:id="rId16"/>
    <p:sldId id="377" r:id="rId17"/>
    <p:sldId id="378" r:id="rId18"/>
    <p:sldId id="379" r:id="rId19"/>
    <p:sldId id="380" r:id="rId20"/>
    <p:sldId id="381" r:id="rId21"/>
    <p:sldId id="382" r:id="rId22"/>
    <p:sldId id="383" r:id="rId23"/>
    <p:sldId id="384" r:id="rId24"/>
    <p:sldId id="385" r:id="rId25"/>
    <p:sldId id="386" r:id="rId26"/>
    <p:sldId id="387" r:id="rId27"/>
    <p:sldId id="388" r:id="rId28"/>
    <p:sldId id="389" r:id="rId29"/>
    <p:sldId id="390" r:id="rId30"/>
    <p:sldId id="391" r:id="rId31"/>
    <p:sldId id="392" r:id="rId32"/>
    <p:sldId id="393" r:id="rId33"/>
    <p:sldId id="394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  <p:sldId id="302" r:id="rId47"/>
    <p:sldId id="303" r:id="rId48"/>
    <p:sldId id="304" r:id="rId49"/>
    <p:sldId id="306" r:id="rId50"/>
    <p:sldId id="305" r:id="rId51"/>
    <p:sldId id="307" r:id="rId52"/>
    <p:sldId id="308" r:id="rId53"/>
    <p:sldId id="358" r:id="rId54"/>
    <p:sldId id="344" r:id="rId55"/>
    <p:sldId id="345" r:id="rId56"/>
    <p:sldId id="350" r:id="rId57"/>
    <p:sldId id="436" r:id="rId58"/>
    <p:sldId id="349" r:id="rId59"/>
    <p:sldId id="351" r:id="rId60"/>
    <p:sldId id="348" r:id="rId61"/>
    <p:sldId id="352" r:id="rId62"/>
    <p:sldId id="353" r:id="rId63"/>
    <p:sldId id="354" r:id="rId64"/>
    <p:sldId id="355" r:id="rId65"/>
    <p:sldId id="356" r:id="rId66"/>
    <p:sldId id="359" r:id="rId67"/>
    <p:sldId id="360" r:id="rId68"/>
    <p:sldId id="361" r:id="rId69"/>
    <p:sldId id="362" r:id="rId70"/>
    <p:sldId id="363" r:id="rId71"/>
    <p:sldId id="364" r:id="rId72"/>
    <p:sldId id="365" r:id="rId73"/>
    <p:sldId id="256" r:id="rId74"/>
    <p:sldId id="257" r:id="rId75"/>
    <p:sldId id="258" r:id="rId76"/>
    <p:sldId id="259" r:id="rId77"/>
    <p:sldId id="260" r:id="rId78"/>
    <p:sldId id="261" r:id="rId79"/>
    <p:sldId id="262" r:id="rId80"/>
    <p:sldId id="263" r:id="rId81"/>
    <p:sldId id="264" r:id="rId82"/>
    <p:sldId id="265" r:id="rId83"/>
    <p:sldId id="266" r:id="rId84"/>
    <p:sldId id="267" r:id="rId85"/>
    <p:sldId id="268" r:id="rId86"/>
    <p:sldId id="269" r:id="rId87"/>
    <p:sldId id="270" r:id="rId88"/>
    <p:sldId id="271" r:id="rId89"/>
    <p:sldId id="272" r:id="rId90"/>
    <p:sldId id="273" r:id="rId91"/>
    <p:sldId id="274" r:id="rId92"/>
    <p:sldId id="275" r:id="rId93"/>
    <p:sldId id="276" r:id="rId94"/>
    <p:sldId id="277" r:id="rId95"/>
    <p:sldId id="278" r:id="rId96"/>
    <p:sldId id="279" r:id="rId97"/>
    <p:sldId id="280" r:id="rId98"/>
    <p:sldId id="281" r:id="rId99"/>
    <p:sldId id="282" r:id="rId100"/>
    <p:sldId id="283" r:id="rId101"/>
    <p:sldId id="284" r:id="rId102"/>
    <p:sldId id="285" r:id="rId103"/>
    <p:sldId id="286" r:id="rId104"/>
    <p:sldId id="287" r:id="rId105"/>
    <p:sldId id="288" r:id="rId106"/>
    <p:sldId id="289" r:id="rId107"/>
    <p:sldId id="395" r:id="rId108"/>
    <p:sldId id="396" r:id="rId109"/>
    <p:sldId id="397" r:id="rId110"/>
    <p:sldId id="398" r:id="rId111"/>
    <p:sldId id="399" r:id="rId112"/>
    <p:sldId id="400" r:id="rId113"/>
    <p:sldId id="401" r:id="rId114"/>
    <p:sldId id="402" r:id="rId115"/>
    <p:sldId id="403" r:id="rId116"/>
    <p:sldId id="404" r:id="rId117"/>
    <p:sldId id="405" r:id="rId118"/>
    <p:sldId id="406" r:id="rId119"/>
    <p:sldId id="407" r:id="rId120"/>
    <p:sldId id="408" r:id="rId121"/>
    <p:sldId id="409" r:id="rId122"/>
    <p:sldId id="410" r:id="rId123"/>
    <p:sldId id="411" r:id="rId124"/>
    <p:sldId id="412" r:id="rId125"/>
    <p:sldId id="413" r:id="rId126"/>
    <p:sldId id="414" r:id="rId127"/>
    <p:sldId id="415" r:id="rId128"/>
    <p:sldId id="416" r:id="rId129"/>
    <p:sldId id="417" r:id="rId130"/>
    <p:sldId id="418" r:id="rId131"/>
    <p:sldId id="419" r:id="rId132"/>
    <p:sldId id="420" r:id="rId133"/>
    <p:sldId id="421" r:id="rId134"/>
    <p:sldId id="422" r:id="rId135"/>
    <p:sldId id="423" r:id="rId136"/>
    <p:sldId id="424" r:id="rId137"/>
    <p:sldId id="425" r:id="rId138"/>
    <p:sldId id="426" r:id="rId139"/>
    <p:sldId id="427" r:id="rId140"/>
    <p:sldId id="428" r:id="rId141"/>
    <p:sldId id="429" r:id="rId142"/>
    <p:sldId id="430" r:id="rId143"/>
    <p:sldId id="432" r:id="rId144"/>
    <p:sldId id="431" r:id="rId145"/>
    <p:sldId id="433" r:id="rId146"/>
    <p:sldId id="434" r:id="rId147"/>
    <p:sldId id="435" r:id="rId148"/>
  </p:sldIdLst>
  <p:sldSz cx="13716000" cy="10287000"/>
  <p:notesSz cx="6858000" cy="9144000"/>
  <p:embeddedFontLst>
    <p:embeddedFont>
      <p:font typeface="Daytona" panose="020B0604030500040204" pitchFamily="34" charset="0"/>
      <p:regular r:id="rId149"/>
      <p:bold r:id="rId150"/>
      <p:italic r:id="rId151"/>
      <p:boldItalic r:id="rId152"/>
    </p:embeddedFont>
    <p:embeddedFont>
      <p:font typeface="FSP DEMO - Breul Grotesk A" panose="02000000000000000000" pitchFamily="50" charset="0"/>
      <p:regular r:id="rId153"/>
      <p:italic r:id="rId154"/>
    </p:embeddedFont>
    <p:embeddedFont>
      <p:font typeface="Georgia" panose="02040502050405020303" pitchFamily="18" charset="0"/>
      <p:regular r:id="rId155"/>
      <p:bold r:id="rId156"/>
      <p:italic r:id="rId157"/>
      <p:boldItalic r:id="rId158"/>
    </p:embeddedFont>
    <p:embeddedFont>
      <p:font typeface="Montserrat" panose="00000500000000000000" pitchFamily="2" charset="0"/>
      <p:regular r:id="rId159"/>
      <p:bold r:id="rId160"/>
      <p:italic r:id="rId161"/>
      <p:boldItalic r:id="rId162"/>
    </p:embeddedFont>
    <p:embeddedFont>
      <p:font typeface="Poppins" panose="00000500000000000000" pitchFamily="2" charset="0"/>
      <p:regular r:id="rId163"/>
      <p:bold r:id="rId164"/>
      <p:italic r:id="rId165"/>
      <p:boldItalic r:id="rId166"/>
    </p:embeddedFont>
    <p:embeddedFont>
      <p:font typeface="Poppins Bold" panose="00000800000000000000" charset="0"/>
      <p:regular r:id="rId167"/>
      <p:bold r:id="rId168"/>
      <p:italic r:id="rId169"/>
      <p:boldItalic r:id="rId170"/>
    </p:embeddedFont>
    <p:embeddedFont>
      <p:font typeface="SF Pro Text" pitchFamily="50" charset="0"/>
      <p:regular r:id="rId171"/>
      <p:bold r:id="rId172"/>
      <p:italic r:id="rId173"/>
      <p:boldItalic r:id="rId174"/>
    </p:embeddedFont>
    <p:embeddedFont>
      <p:font typeface="SFNS Display" panose="00000500000000000000" pitchFamily="2" charset="0"/>
      <p:regular r:id="rId175"/>
    </p:embeddedFont>
    <p:embeddedFont>
      <p:font typeface="TAN Angleton" panose="020B0604020202020204" charset="0"/>
      <p:regular r:id="rId17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Pembukaan" id="{01411D0C-78A7-4C5E-B61B-BDDFE53093C5}">
          <p14:sldIdLst>
            <p14:sldId id="366"/>
          </p14:sldIdLst>
        </p14:section>
        <p14:section name="Joujou Tu Parsaoran Tu Tuhan I" id="{0BA73167-1C10-4B6D-88E2-9C0CBB8E9C02}">
          <p14:sldIdLst>
            <p14:sldId id="367"/>
            <p14:sldId id="368"/>
          </p14:sldIdLst>
        </p14:section>
        <p14:section name="Nyanyian 1" id="{A53F7F1E-EE1F-43CF-8BA1-2320BD9432D6}">
          <p14:sldIdLst>
            <p14:sldId id="369"/>
            <p14:sldId id="370"/>
            <p14:sldId id="371"/>
            <p14:sldId id="372"/>
            <p14:sldId id="373"/>
            <p14:sldId id="374"/>
            <p14:sldId id="375"/>
            <p14:sldId id="376"/>
          </p14:sldIdLst>
        </p14:section>
        <p14:section name="Votum - Introitus - Tangiang" id="{A663D983-3D01-4A77-A9A0-37BF5AA45A95}">
          <p14:sldIdLst>
            <p14:sldId id="377"/>
            <p14:sldId id="378"/>
            <p14:sldId id="379"/>
          </p14:sldIdLst>
        </p14:section>
        <p14:section name="Nyanyian 2" id="{F4A6D421-DC79-4E8E-9BB8-7ECD2488955C}">
          <p14:sldIdLst>
            <p14:sldId id="380"/>
            <p14:sldId id="381"/>
            <p14:sldId id="382"/>
            <p14:sldId id="383"/>
            <p14:sldId id="384"/>
          </p14:sldIdLst>
        </p14:section>
        <p14:section name="Patik" id="{EBBAA5CA-D768-47E0-BA21-D9110E424559}">
          <p14:sldIdLst>
            <p14:sldId id="385"/>
            <p14:sldId id="386"/>
          </p14:sldIdLst>
        </p14:section>
        <p14:section name="Nyanyian 3" id="{3FCE0708-5F62-4793-92AF-4BAA484F3D54}">
          <p14:sldIdLst>
            <p14:sldId id="387"/>
            <p14:sldId id="388"/>
            <p14:sldId id="389"/>
            <p14:sldId id="390"/>
            <p14:sldId id="391"/>
          </p14:sldIdLst>
        </p14:section>
        <p14:section name="Manopoti Dosa" id="{3AABEC0C-CAB4-424F-BF2D-0747181A4C25}">
          <p14:sldIdLst>
            <p14:sldId id="392"/>
            <p14:sldId id="393"/>
          </p14:sldIdLst>
        </p14:section>
        <p14:section name="Nyanyian 4" id="{6DB9E119-8DD9-4686-AAE4-1024D8011CBB}">
          <p14:sldIdLst>
            <p14:sldId id="394"/>
            <p14:sldId id="290"/>
            <p14:sldId id="291"/>
            <p14:sldId id="292"/>
            <p14:sldId id="293"/>
          </p14:sldIdLst>
        </p14:section>
        <p14:section name="Epistel" id="{DAE8118F-F863-4E3F-BB82-CE8CD3240F07}">
          <p14:sldIdLst>
            <p14:sldId id="294"/>
            <p14:sldId id="295"/>
            <p14:sldId id="296"/>
            <p14:sldId id="297"/>
          </p14:sldIdLst>
        </p14:section>
        <p14:section name="Nyanyian 5" id="{A7272F57-F5FD-41BE-8FBA-EDDC2179DEAE}">
          <p14:sldIdLst>
            <p14:sldId id="298"/>
            <p14:sldId id="299"/>
            <p14:sldId id="300"/>
            <p14:sldId id="301"/>
            <p14:sldId id="302"/>
          </p14:sldIdLst>
        </p14:section>
        <p14:section name="Manghatindangkon Haporseaon" id="{2D24A261-91D6-4E8C-960F-EB8AE9781122}">
          <p14:sldIdLst>
            <p14:sldId id="303"/>
            <p14:sldId id="304"/>
            <p14:sldId id="306"/>
            <p14:sldId id="305"/>
            <p14:sldId id="307"/>
          </p14:sldIdLst>
        </p14:section>
        <p14:section name="Koor" id="{4B8F3D50-F9B6-4531-A297-614B3BC13D00}">
          <p14:sldIdLst>
            <p14:sldId id="308"/>
          </p14:sldIdLst>
        </p14:section>
        <p14:section name="Tingting" id="{787BBA3E-3C30-40B0-9541-29D2230E6155}">
          <p14:sldIdLst>
            <p14:sldId id="358"/>
            <p14:sldId id="344"/>
            <p14:sldId id="345"/>
            <p14:sldId id="350"/>
            <p14:sldId id="436"/>
            <p14:sldId id="349"/>
            <p14:sldId id="351"/>
            <p14:sldId id="348"/>
            <p14:sldId id="352"/>
            <p14:sldId id="353"/>
            <p14:sldId id="354"/>
            <p14:sldId id="355"/>
            <p14:sldId id="356"/>
          </p14:sldIdLst>
        </p14:section>
        <p14:section name="Koor" id="{5AC55345-D6FA-4441-BC3B-7067B3BAA90C}">
          <p14:sldIdLst>
            <p14:sldId id="359"/>
          </p14:sldIdLst>
        </p14:section>
        <p14:section name="Nyanyian 6" id="{31A2EA62-4A15-4740-BB4B-376B43604F69}">
          <p14:sldIdLst>
            <p14:sldId id="360"/>
            <p14:sldId id="361"/>
            <p14:sldId id="362"/>
            <p14:sldId id="363"/>
            <p14:sldId id="364"/>
          </p14:sldIdLst>
        </p14:section>
        <p14:section name="Manjaha Goargoar Ni Na Monding" id="{EC9AE899-D28F-4E6D-9CF9-905CBD82E370}">
          <p14:sldIdLst>
            <p14:sldId id="365"/>
            <p14:sldId id="256"/>
            <p14:sldId id="257"/>
            <p14:sldId id="258"/>
            <p14:sldId id="259"/>
            <p14:sldId id="260"/>
            <p14:sldId id="261"/>
            <p14:sldId id="262"/>
            <p14:sldId id="263"/>
            <p14:sldId id="264"/>
            <p14:sldId id="265"/>
            <p14:sldId id="266"/>
            <p14:sldId id="267"/>
            <p14:sldId id="268"/>
            <p14:sldId id="269"/>
            <p14:sldId id="270"/>
            <p14:sldId id="271"/>
            <p14:sldId id="272"/>
            <p14:sldId id="273"/>
            <p14:sldId id="274"/>
            <p14:sldId id="275"/>
            <p14:sldId id="276"/>
            <p14:sldId id="277"/>
            <p14:sldId id="278"/>
            <p14:sldId id="279"/>
            <p14:sldId id="280"/>
            <p14:sldId id="281"/>
            <p14:sldId id="282"/>
            <p14:sldId id="283"/>
            <p14:sldId id="284"/>
            <p14:sldId id="285"/>
            <p14:sldId id="286"/>
            <p14:sldId id="287"/>
            <p14:sldId id="288"/>
            <p14:sldId id="289"/>
            <p14:sldId id="395"/>
          </p14:sldIdLst>
        </p14:section>
        <p14:section name="Nyanyian 7" id="{2A1B3753-0EE5-4376-A34D-2FAE35ADAA6C}">
          <p14:sldIdLst>
            <p14:sldId id="396"/>
            <p14:sldId id="397"/>
            <p14:sldId id="398"/>
            <p14:sldId id="399"/>
            <p14:sldId id="400"/>
          </p14:sldIdLst>
        </p14:section>
        <p14:section name="Tangiang Parningotan Di Na Monding" id="{F72848A7-CF86-4D6D-9DEF-3D79D0F1206C}">
          <p14:sldIdLst>
            <p14:sldId id="401"/>
            <p14:sldId id="402"/>
          </p14:sldIdLst>
        </p14:section>
        <p14:section name="Nyanyian 9" id="{EC3496B9-0CC2-4BE0-BD0A-9CF1738E7EFF}">
          <p14:sldIdLst>
            <p14:sldId id="403"/>
            <p14:sldId id="404"/>
            <p14:sldId id="405"/>
            <p14:sldId id="406"/>
            <p14:sldId id="407"/>
            <p14:sldId id="408"/>
            <p14:sldId id="409"/>
            <p14:sldId id="410"/>
            <p14:sldId id="411"/>
            <p14:sldId id="412"/>
            <p14:sldId id="413"/>
          </p14:sldIdLst>
        </p14:section>
        <p14:section name="Jamita" id="{BC2FCF08-85C4-477E-A81E-6CF3FC2123E2}">
          <p14:sldIdLst>
            <p14:sldId id="414"/>
            <p14:sldId id="415"/>
            <p14:sldId id="416"/>
          </p14:sldIdLst>
        </p14:section>
        <p14:section name="Nyanyian 10" id="{728108E2-0657-4656-8414-BABA8D65BD24}">
          <p14:sldIdLst>
            <p14:sldId id="417"/>
            <p14:sldId id="418"/>
            <p14:sldId id="419"/>
            <p14:sldId id="420"/>
            <p14:sldId id="421"/>
            <p14:sldId id="422"/>
            <p14:sldId id="423"/>
            <p14:sldId id="424"/>
            <p14:sldId id="425"/>
            <p14:sldId id="426"/>
            <p14:sldId id="427"/>
          </p14:sldIdLst>
        </p14:section>
        <p14:section name="Tangiang Pangunjungi" id="{0BB6789D-6BA1-409B-8A32-5BC61BD00FD4}">
          <p14:sldIdLst>
            <p14:sldId id="428"/>
            <p14:sldId id="429"/>
            <p14:sldId id="430"/>
            <p14:sldId id="432"/>
            <p14:sldId id="431"/>
            <p14:sldId id="433"/>
            <p14:sldId id="434"/>
          </p14:sldIdLst>
        </p14:section>
        <p14:section name="Penutupan" id="{2910D3A0-EB8C-4313-A631-8783A084D07B}">
          <p14:sldIdLst>
            <p14:sldId id="435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4CEC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 autoAdjust="0"/>
    <p:restoredTop sz="94637" autoAdjust="0"/>
  </p:normalViewPr>
  <p:slideViewPr>
    <p:cSldViewPr>
      <p:cViewPr varScale="1">
        <p:scale>
          <a:sx n="68" d="100"/>
          <a:sy n="68" d="100"/>
        </p:scale>
        <p:origin x="1092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2.xml"/><Relationship Id="rId21" Type="http://schemas.openxmlformats.org/officeDocument/2006/relationships/slide" Target="slides/slide16.xml"/><Relationship Id="rId42" Type="http://schemas.openxmlformats.org/officeDocument/2006/relationships/slide" Target="slides/slide37.xml"/><Relationship Id="rId63" Type="http://schemas.openxmlformats.org/officeDocument/2006/relationships/slide" Target="slides/slide58.xml"/><Relationship Id="rId84" Type="http://schemas.openxmlformats.org/officeDocument/2006/relationships/slide" Target="slides/slide79.xml"/><Relationship Id="rId138" Type="http://schemas.openxmlformats.org/officeDocument/2006/relationships/slide" Target="slides/slide133.xml"/><Relationship Id="rId159" Type="http://schemas.openxmlformats.org/officeDocument/2006/relationships/font" Target="fonts/font11.fntdata"/><Relationship Id="rId170" Type="http://schemas.openxmlformats.org/officeDocument/2006/relationships/font" Target="fonts/font22.fntdata"/><Relationship Id="rId107" Type="http://schemas.openxmlformats.org/officeDocument/2006/relationships/slide" Target="slides/slide102.xml"/><Relationship Id="rId11" Type="http://schemas.openxmlformats.org/officeDocument/2006/relationships/slide" Target="slides/slide6.xml"/><Relationship Id="rId32" Type="http://schemas.openxmlformats.org/officeDocument/2006/relationships/slide" Target="slides/slide27.xml"/><Relationship Id="rId53" Type="http://schemas.openxmlformats.org/officeDocument/2006/relationships/slide" Target="slides/slide48.xml"/><Relationship Id="rId74" Type="http://schemas.openxmlformats.org/officeDocument/2006/relationships/slide" Target="slides/slide69.xml"/><Relationship Id="rId128" Type="http://schemas.openxmlformats.org/officeDocument/2006/relationships/slide" Target="slides/slide123.xml"/><Relationship Id="rId149" Type="http://schemas.openxmlformats.org/officeDocument/2006/relationships/font" Target="fonts/font1.fntdata"/><Relationship Id="rId5" Type="http://schemas.openxmlformats.org/officeDocument/2006/relationships/slideMaster" Target="slideMasters/slideMaster5.xml"/><Relationship Id="rId95" Type="http://schemas.openxmlformats.org/officeDocument/2006/relationships/slide" Target="slides/slide90.xml"/><Relationship Id="rId160" Type="http://schemas.openxmlformats.org/officeDocument/2006/relationships/font" Target="fonts/font12.fntdata"/><Relationship Id="rId22" Type="http://schemas.openxmlformats.org/officeDocument/2006/relationships/slide" Target="slides/slide17.xml"/><Relationship Id="rId43" Type="http://schemas.openxmlformats.org/officeDocument/2006/relationships/slide" Target="slides/slide38.xml"/><Relationship Id="rId64" Type="http://schemas.openxmlformats.org/officeDocument/2006/relationships/slide" Target="slides/slide59.xml"/><Relationship Id="rId118" Type="http://schemas.openxmlformats.org/officeDocument/2006/relationships/slide" Target="slides/slide113.xml"/><Relationship Id="rId139" Type="http://schemas.openxmlformats.org/officeDocument/2006/relationships/slide" Target="slides/slide134.xml"/><Relationship Id="rId85" Type="http://schemas.openxmlformats.org/officeDocument/2006/relationships/slide" Target="slides/slide80.xml"/><Relationship Id="rId150" Type="http://schemas.openxmlformats.org/officeDocument/2006/relationships/font" Target="fonts/font2.fntdata"/><Relationship Id="rId171" Type="http://schemas.openxmlformats.org/officeDocument/2006/relationships/font" Target="fonts/font23.fntdata"/><Relationship Id="rId12" Type="http://schemas.openxmlformats.org/officeDocument/2006/relationships/slide" Target="slides/slide7.xml"/><Relationship Id="rId33" Type="http://schemas.openxmlformats.org/officeDocument/2006/relationships/slide" Target="slides/slide28.xml"/><Relationship Id="rId108" Type="http://schemas.openxmlformats.org/officeDocument/2006/relationships/slide" Target="slides/slide103.xml"/><Relationship Id="rId129" Type="http://schemas.openxmlformats.org/officeDocument/2006/relationships/slide" Target="slides/slide124.xml"/><Relationship Id="rId54" Type="http://schemas.openxmlformats.org/officeDocument/2006/relationships/slide" Target="slides/slide49.xml"/><Relationship Id="rId75" Type="http://schemas.openxmlformats.org/officeDocument/2006/relationships/slide" Target="slides/slide70.xml"/><Relationship Id="rId96" Type="http://schemas.openxmlformats.org/officeDocument/2006/relationships/slide" Target="slides/slide91.xml"/><Relationship Id="rId140" Type="http://schemas.openxmlformats.org/officeDocument/2006/relationships/slide" Target="slides/slide135.xml"/><Relationship Id="rId161" Type="http://schemas.openxmlformats.org/officeDocument/2006/relationships/font" Target="fonts/font13.fntdata"/><Relationship Id="rId6" Type="http://schemas.openxmlformats.org/officeDocument/2006/relationships/slide" Target="slides/slide1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49" Type="http://schemas.openxmlformats.org/officeDocument/2006/relationships/slide" Target="slides/slide44.xml"/><Relationship Id="rId114" Type="http://schemas.openxmlformats.org/officeDocument/2006/relationships/slide" Target="slides/slide109.xml"/><Relationship Id="rId119" Type="http://schemas.openxmlformats.org/officeDocument/2006/relationships/slide" Target="slides/slide114.xml"/><Relationship Id="rId44" Type="http://schemas.openxmlformats.org/officeDocument/2006/relationships/slide" Target="slides/slide39.xml"/><Relationship Id="rId60" Type="http://schemas.openxmlformats.org/officeDocument/2006/relationships/slide" Target="slides/slide55.xml"/><Relationship Id="rId65" Type="http://schemas.openxmlformats.org/officeDocument/2006/relationships/slide" Target="slides/slide60.xml"/><Relationship Id="rId81" Type="http://schemas.openxmlformats.org/officeDocument/2006/relationships/slide" Target="slides/slide76.xml"/><Relationship Id="rId86" Type="http://schemas.openxmlformats.org/officeDocument/2006/relationships/slide" Target="slides/slide81.xml"/><Relationship Id="rId130" Type="http://schemas.openxmlformats.org/officeDocument/2006/relationships/slide" Target="slides/slide125.xml"/><Relationship Id="rId135" Type="http://schemas.openxmlformats.org/officeDocument/2006/relationships/slide" Target="slides/slide130.xml"/><Relationship Id="rId151" Type="http://schemas.openxmlformats.org/officeDocument/2006/relationships/font" Target="fonts/font3.fntdata"/><Relationship Id="rId156" Type="http://schemas.openxmlformats.org/officeDocument/2006/relationships/font" Target="fonts/font8.fntdata"/><Relationship Id="rId177" Type="http://schemas.openxmlformats.org/officeDocument/2006/relationships/presProps" Target="presProps.xml"/><Relationship Id="rId172" Type="http://schemas.openxmlformats.org/officeDocument/2006/relationships/font" Target="fonts/font24.fntdata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9" Type="http://schemas.openxmlformats.org/officeDocument/2006/relationships/slide" Target="slides/slide34.xml"/><Relationship Id="rId109" Type="http://schemas.openxmlformats.org/officeDocument/2006/relationships/slide" Target="slides/slide104.xml"/><Relationship Id="rId34" Type="http://schemas.openxmlformats.org/officeDocument/2006/relationships/slide" Target="slides/slide29.xml"/><Relationship Id="rId50" Type="http://schemas.openxmlformats.org/officeDocument/2006/relationships/slide" Target="slides/slide45.xml"/><Relationship Id="rId55" Type="http://schemas.openxmlformats.org/officeDocument/2006/relationships/slide" Target="slides/slide50.xml"/><Relationship Id="rId76" Type="http://schemas.openxmlformats.org/officeDocument/2006/relationships/slide" Target="slides/slide71.xml"/><Relationship Id="rId97" Type="http://schemas.openxmlformats.org/officeDocument/2006/relationships/slide" Target="slides/slide92.xml"/><Relationship Id="rId104" Type="http://schemas.openxmlformats.org/officeDocument/2006/relationships/slide" Target="slides/slide99.xml"/><Relationship Id="rId120" Type="http://schemas.openxmlformats.org/officeDocument/2006/relationships/slide" Target="slides/slide115.xml"/><Relationship Id="rId125" Type="http://schemas.openxmlformats.org/officeDocument/2006/relationships/slide" Target="slides/slide120.xml"/><Relationship Id="rId141" Type="http://schemas.openxmlformats.org/officeDocument/2006/relationships/slide" Target="slides/slide136.xml"/><Relationship Id="rId146" Type="http://schemas.openxmlformats.org/officeDocument/2006/relationships/slide" Target="slides/slide141.xml"/><Relationship Id="rId167" Type="http://schemas.openxmlformats.org/officeDocument/2006/relationships/font" Target="fonts/font19.fntdata"/><Relationship Id="rId7" Type="http://schemas.openxmlformats.org/officeDocument/2006/relationships/slide" Target="slides/slide2.xml"/><Relationship Id="rId71" Type="http://schemas.openxmlformats.org/officeDocument/2006/relationships/slide" Target="slides/slide66.xml"/><Relationship Id="rId92" Type="http://schemas.openxmlformats.org/officeDocument/2006/relationships/slide" Target="slides/slide87.xml"/><Relationship Id="rId162" Type="http://schemas.openxmlformats.org/officeDocument/2006/relationships/font" Target="fonts/font14.fntdata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4.xml"/><Relationship Id="rId24" Type="http://schemas.openxmlformats.org/officeDocument/2006/relationships/slide" Target="slides/slide19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66" Type="http://schemas.openxmlformats.org/officeDocument/2006/relationships/slide" Target="slides/slide61.xml"/><Relationship Id="rId87" Type="http://schemas.openxmlformats.org/officeDocument/2006/relationships/slide" Target="slides/slide82.xml"/><Relationship Id="rId110" Type="http://schemas.openxmlformats.org/officeDocument/2006/relationships/slide" Target="slides/slide105.xml"/><Relationship Id="rId115" Type="http://schemas.openxmlformats.org/officeDocument/2006/relationships/slide" Target="slides/slide110.xml"/><Relationship Id="rId131" Type="http://schemas.openxmlformats.org/officeDocument/2006/relationships/slide" Target="slides/slide126.xml"/><Relationship Id="rId136" Type="http://schemas.openxmlformats.org/officeDocument/2006/relationships/slide" Target="slides/slide131.xml"/><Relationship Id="rId157" Type="http://schemas.openxmlformats.org/officeDocument/2006/relationships/font" Target="fonts/font9.fntdata"/><Relationship Id="rId178" Type="http://schemas.openxmlformats.org/officeDocument/2006/relationships/viewProps" Target="viewProps.xml"/><Relationship Id="rId61" Type="http://schemas.openxmlformats.org/officeDocument/2006/relationships/slide" Target="slides/slide56.xml"/><Relationship Id="rId82" Type="http://schemas.openxmlformats.org/officeDocument/2006/relationships/slide" Target="slides/slide77.xml"/><Relationship Id="rId152" Type="http://schemas.openxmlformats.org/officeDocument/2006/relationships/font" Target="fonts/font4.fntdata"/><Relationship Id="rId173" Type="http://schemas.openxmlformats.org/officeDocument/2006/relationships/font" Target="fonts/font25.fntdata"/><Relationship Id="rId19" Type="http://schemas.openxmlformats.org/officeDocument/2006/relationships/slide" Target="slides/slide14.xml"/><Relationship Id="rId14" Type="http://schemas.openxmlformats.org/officeDocument/2006/relationships/slide" Target="slides/slide9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56" Type="http://schemas.openxmlformats.org/officeDocument/2006/relationships/slide" Target="slides/slide51.xml"/><Relationship Id="rId77" Type="http://schemas.openxmlformats.org/officeDocument/2006/relationships/slide" Target="slides/slide72.xml"/><Relationship Id="rId100" Type="http://schemas.openxmlformats.org/officeDocument/2006/relationships/slide" Target="slides/slide95.xml"/><Relationship Id="rId105" Type="http://schemas.openxmlformats.org/officeDocument/2006/relationships/slide" Target="slides/slide100.xml"/><Relationship Id="rId126" Type="http://schemas.openxmlformats.org/officeDocument/2006/relationships/slide" Target="slides/slide121.xml"/><Relationship Id="rId147" Type="http://schemas.openxmlformats.org/officeDocument/2006/relationships/slide" Target="slides/slide142.xml"/><Relationship Id="rId168" Type="http://schemas.openxmlformats.org/officeDocument/2006/relationships/font" Target="fonts/font20.fntdata"/><Relationship Id="rId8" Type="http://schemas.openxmlformats.org/officeDocument/2006/relationships/slide" Target="slides/slide3.xml"/><Relationship Id="rId51" Type="http://schemas.openxmlformats.org/officeDocument/2006/relationships/slide" Target="slides/slide46.xml"/><Relationship Id="rId72" Type="http://schemas.openxmlformats.org/officeDocument/2006/relationships/slide" Target="slides/slide67.xml"/><Relationship Id="rId93" Type="http://schemas.openxmlformats.org/officeDocument/2006/relationships/slide" Target="slides/slide88.xml"/><Relationship Id="rId98" Type="http://schemas.openxmlformats.org/officeDocument/2006/relationships/slide" Target="slides/slide93.xml"/><Relationship Id="rId121" Type="http://schemas.openxmlformats.org/officeDocument/2006/relationships/slide" Target="slides/slide116.xml"/><Relationship Id="rId142" Type="http://schemas.openxmlformats.org/officeDocument/2006/relationships/slide" Target="slides/slide137.xml"/><Relationship Id="rId163" Type="http://schemas.openxmlformats.org/officeDocument/2006/relationships/font" Target="fonts/font15.fntdata"/><Relationship Id="rId3" Type="http://schemas.openxmlformats.org/officeDocument/2006/relationships/slideMaster" Target="slideMasters/slideMaster3.xml"/><Relationship Id="rId25" Type="http://schemas.openxmlformats.org/officeDocument/2006/relationships/slide" Target="slides/slide20.xml"/><Relationship Id="rId46" Type="http://schemas.openxmlformats.org/officeDocument/2006/relationships/slide" Target="slides/slide41.xml"/><Relationship Id="rId67" Type="http://schemas.openxmlformats.org/officeDocument/2006/relationships/slide" Target="slides/slide62.xml"/><Relationship Id="rId116" Type="http://schemas.openxmlformats.org/officeDocument/2006/relationships/slide" Target="slides/slide111.xml"/><Relationship Id="rId137" Type="http://schemas.openxmlformats.org/officeDocument/2006/relationships/slide" Target="slides/slide132.xml"/><Relationship Id="rId158" Type="http://schemas.openxmlformats.org/officeDocument/2006/relationships/font" Target="fonts/font10.fntdata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62" Type="http://schemas.openxmlformats.org/officeDocument/2006/relationships/slide" Target="slides/slide57.xml"/><Relationship Id="rId83" Type="http://schemas.openxmlformats.org/officeDocument/2006/relationships/slide" Target="slides/slide78.xml"/><Relationship Id="rId88" Type="http://schemas.openxmlformats.org/officeDocument/2006/relationships/slide" Target="slides/slide83.xml"/><Relationship Id="rId111" Type="http://schemas.openxmlformats.org/officeDocument/2006/relationships/slide" Target="slides/slide106.xml"/><Relationship Id="rId132" Type="http://schemas.openxmlformats.org/officeDocument/2006/relationships/slide" Target="slides/slide127.xml"/><Relationship Id="rId153" Type="http://schemas.openxmlformats.org/officeDocument/2006/relationships/font" Target="fonts/font5.fntdata"/><Relationship Id="rId174" Type="http://schemas.openxmlformats.org/officeDocument/2006/relationships/font" Target="fonts/font26.fntdata"/><Relationship Id="rId179" Type="http://schemas.openxmlformats.org/officeDocument/2006/relationships/theme" Target="theme/theme1.xml"/><Relationship Id="rId15" Type="http://schemas.openxmlformats.org/officeDocument/2006/relationships/slide" Target="slides/slide10.xml"/><Relationship Id="rId36" Type="http://schemas.openxmlformats.org/officeDocument/2006/relationships/slide" Target="slides/slide31.xml"/><Relationship Id="rId57" Type="http://schemas.openxmlformats.org/officeDocument/2006/relationships/slide" Target="slides/slide52.xml"/><Relationship Id="rId106" Type="http://schemas.openxmlformats.org/officeDocument/2006/relationships/slide" Target="slides/slide101.xml"/><Relationship Id="rId127" Type="http://schemas.openxmlformats.org/officeDocument/2006/relationships/slide" Target="slides/slide122.xml"/><Relationship Id="rId10" Type="http://schemas.openxmlformats.org/officeDocument/2006/relationships/slide" Target="slides/slide5.xml"/><Relationship Id="rId31" Type="http://schemas.openxmlformats.org/officeDocument/2006/relationships/slide" Target="slides/slide26.xml"/><Relationship Id="rId52" Type="http://schemas.openxmlformats.org/officeDocument/2006/relationships/slide" Target="slides/slide47.xml"/><Relationship Id="rId73" Type="http://schemas.openxmlformats.org/officeDocument/2006/relationships/slide" Target="slides/slide68.xml"/><Relationship Id="rId78" Type="http://schemas.openxmlformats.org/officeDocument/2006/relationships/slide" Target="slides/slide73.xml"/><Relationship Id="rId94" Type="http://schemas.openxmlformats.org/officeDocument/2006/relationships/slide" Target="slides/slide89.xml"/><Relationship Id="rId99" Type="http://schemas.openxmlformats.org/officeDocument/2006/relationships/slide" Target="slides/slide94.xml"/><Relationship Id="rId101" Type="http://schemas.openxmlformats.org/officeDocument/2006/relationships/slide" Target="slides/slide96.xml"/><Relationship Id="rId122" Type="http://schemas.openxmlformats.org/officeDocument/2006/relationships/slide" Target="slides/slide117.xml"/><Relationship Id="rId143" Type="http://schemas.openxmlformats.org/officeDocument/2006/relationships/slide" Target="slides/slide138.xml"/><Relationship Id="rId148" Type="http://schemas.openxmlformats.org/officeDocument/2006/relationships/slide" Target="slides/slide143.xml"/><Relationship Id="rId164" Type="http://schemas.openxmlformats.org/officeDocument/2006/relationships/font" Target="fonts/font16.fntdata"/><Relationship Id="rId169" Type="http://schemas.openxmlformats.org/officeDocument/2006/relationships/font" Target="fonts/font21.fntdata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80" Type="http://schemas.openxmlformats.org/officeDocument/2006/relationships/tableStyles" Target="tableStyles.xml"/><Relationship Id="rId26" Type="http://schemas.openxmlformats.org/officeDocument/2006/relationships/slide" Target="slides/slide21.xml"/><Relationship Id="rId47" Type="http://schemas.openxmlformats.org/officeDocument/2006/relationships/slide" Target="slides/slide42.xml"/><Relationship Id="rId68" Type="http://schemas.openxmlformats.org/officeDocument/2006/relationships/slide" Target="slides/slide63.xml"/><Relationship Id="rId89" Type="http://schemas.openxmlformats.org/officeDocument/2006/relationships/slide" Target="slides/slide84.xml"/><Relationship Id="rId112" Type="http://schemas.openxmlformats.org/officeDocument/2006/relationships/slide" Target="slides/slide107.xml"/><Relationship Id="rId133" Type="http://schemas.openxmlformats.org/officeDocument/2006/relationships/slide" Target="slides/slide128.xml"/><Relationship Id="rId154" Type="http://schemas.openxmlformats.org/officeDocument/2006/relationships/font" Target="fonts/font6.fntdata"/><Relationship Id="rId175" Type="http://schemas.openxmlformats.org/officeDocument/2006/relationships/font" Target="fonts/font27.fntdata"/><Relationship Id="rId16" Type="http://schemas.openxmlformats.org/officeDocument/2006/relationships/slide" Target="slides/slide11.xml"/><Relationship Id="rId37" Type="http://schemas.openxmlformats.org/officeDocument/2006/relationships/slide" Target="slides/slide32.xml"/><Relationship Id="rId58" Type="http://schemas.openxmlformats.org/officeDocument/2006/relationships/slide" Target="slides/slide53.xml"/><Relationship Id="rId79" Type="http://schemas.openxmlformats.org/officeDocument/2006/relationships/slide" Target="slides/slide74.xml"/><Relationship Id="rId102" Type="http://schemas.openxmlformats.org/officeDocument/2006/relationships/slide" Target="slides/slide97.xml"/><Relationship Id="rId123" Type="http://schemas.openxmlformats.org/officeDocument/2006/relationships/slide" Target="slides/slide118.xml"/><Relationship Id="rId144" Type="http://schemas.openxmlformats.org/officeDocument/2006/relationships/slide" Target="slides/slide139.xml"/><Relationship Id="rId90" Type="http://schemas.openxmlformats.org/officeDocument/2006/relationships/slide" Target="slides/slide85.xml"/><Relationship Id="rId165" Type="http://schemas.openxmlformats.org/officeDocument/2006/relationships/font" Target="fonts/font17.fntdata"/><Relationship Id="rId27" Type="http://schemas.openxmlformats.org/officeDocument/2006/relationships/slide" Target="slides/slide22.xml"/><Relationship Id="rId48" Type="http://schemas.openxmlformats.org/officeDocument/2006/relationships/slide" Target="slides/slide43.xml"/><Relationship Id="rId69" Type="http://schemas.openxmlformats.org/officeDocument/2006/relationships/slide" Target="slides/slide64.xml"/><Relationship Id="rId113" Type="http://schemas.openxmlformats.org/officeDocument/2006/relationships/slide" Target="slides/slide108.xml"/><Relationship Id="rId134" Type="http://schemas.openxmlformats.org/officeDocument/2006/relationships/slide" Target="slides/slide129.xml"/><Relationship Id="rId80" Type="http://schemas.openxmlformats.org/officeDocument/2006/relationships/slide" Target="slides/slide75.xml"/><Relationship Id="rId155" Type="http://schemas.openxmlformats.org/officeDocument/2006/relationships/font" Target="fonts/font7.fntdata"/><Relationship Id="rId176" Type="http://schemas.openxmlformats.org/officeDocument/2006/relationships/font" Target="fonts/font28.fntdata"/><Relationship Id="rId17" Type="http://schemas.openxmlformats.org/officeDocument/2006/relationships/slide" Target="slides/slide12.xml"/><Relationship Id="rId38" Type="http://schemas.openxmlformats.org/officeDocument/2006/relationships/slide" Target="slides/slide33.xml"/><Relationship Id="rId59" Type="http://schemas.openxmlformats.org/officeDocument/2006/relationships/slide" Target="slides/slide54.xml"/><Relationship Id="rId103" Type="http://schemas.openxmlformats.org/officeDocument/2006/relationships/slide" Target="slides/slide98.xml"/><Relationship Id="rId124" Type="http://schemas.openxmlformats.org/officeDocument/2006/relationships/slide" Target="slides/slide119.xml"/><Relationship Id="rId70" Type="http://schemas.openxmlformats.org/officeDocument/2006/relationships/slide" Target="slides/slide65.xml"/><Relationship Id="rId91" Type="http://schemas.openxmlformats.org/officeDocument/2006/relationships/slide" Target="slides/slide86.xml"/><Relationship Id="rId145" Type="http://schemas.openxmlformats.org/officeDocument/2006/relationships/slide" Target="slides/slide140.xml"/><Relationship Id="rId166" Type="http://schemas.openxmlformats.org/officeDocument/2006/relationships/font" Target="fonts/font18.fntdata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23-Nov-24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23-Nov-24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23-Nov-24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23-Nov-24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23-Nov-24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23-Nov-24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23-Nov-24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23-Nov-24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23-Nov-24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23-Nov-24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23-Nov-24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28700" y="1683545"/>
            <a:ext cx="11658600" cy="3581400"/>
          </a:xfrm>
        </p:spPr>
        <p:txBody>
          <a:bodyPr anchor="b"/>
          <a:lstStyle>
            <a:lvl1pPr algn="ctr">
              <a:defRPr sz="9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3600"/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6EB21E-DD8D-43EF-8463-32F17B363D28}" type="datetimeFigureOut">
              <a:rPr lang="id-ID" smtClean="0"/>
              <a:t>23/11/2024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CFDAA-0C23-4A3C-9CFA-EAE9F1F2E0CA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345361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6EB21E-DD8D-43EF-8463-32F17B363D28}" type="datetimeFigureOut">
              <a:rPr lang="id-ID" smtClean="0"/>
              <a:t>23/11/2024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CFDAA-0C23-4A3C-9CFA-EAE9F1F2E0CA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229845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5832" y="2564609"/>
            <a:ext cx="11830050" cy="4279106"/>
          </a:xfrm>
        </p:spPr>
        <p:txBody>
          <a:bodyPr anchor="b"/>
          <a:lstStyle>
            <a:lvl1pPr>
              <a:defRPr sz="9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35832" y="6884197"/>
            <a:ext cx="11830050" cy="2250281"/>
          </a:xfrm>
        </p:spPr>
        <p:txBody>
          <a:bodyPr/>
          <a:lstStyle>
            <a:lvl1pPr marL="0" indent="0">
              <a:buNone/>
              <a:defRPr sz="3600">
                <a:solidFill>
                  <a:schemeClr val="tx1">
                    <a:shade val="82000"/>
                  </a:schemeClr>
                </a:solidFill>
              </a:defRPr>
            </a:lvl1pPr>
            <a:lvl2pPr marL="685800" indent="0">
              <a:buNone/>
              <a:defRPr sz="3000">
                <a:solidFill>
                  <a:schemeClr val="tx1">
                    <a:shade val="82000"/>
                  </a:schemeClr>
                </a:solidFill>
              </a:defRPr>
            </a:lvl2pPr>
            <a:lvl3pPr marL="1371600" indent="0">
              <a:buNone/>
              <a:defRPr sz="2700">
                <a:solidFill>
                  <a:schemeClr val="tx1">
                    <a:shade val="82000"/>
                  </a:schemeClr>
                </a:solidFill>
              </a:defRPr>
            </a:lvl3pPr>
            <a:lvl4pPr marL="2057400" indent="0">
              <a:buNone/>
              <a:defRPr sz="2400">
                <a:solidFill>
                  <a:schemeClr val="tx1">
                    <a:shade val="82000"/>
                  </a:schemeClr>
                </a:solidFill>
              </a:defRPr>
            </a:lvl4pPr>
            <a:lvl5pPr marL="2743200" indent="0">
              <a:buNone/>
              <a:defRPr sz="2400">
                <a:solidFill>
                  <a:schemeClr val="tx1">
                    <a:shade val="82000"/>
                  </a:schemeClr>
                </a:solidFill>
              </a:defRPr>
            </a:lvl5pPr>
            <a:lvl6pPr marL="3429000" indent="0">
              <a:buNone/>
              <a:defRPr sz="2400">
                <a:solidFill>
                  <a:schemeClr val="tx1">
                    <a:shade val="82000"/>
                  </a:schemeClr>
                </a:solidFill>
              </a:defRPr>
            </a:lvl6pPr>
            <a:lvl7pPr marL="4114800" indent="0">
              <a:buNone/>
              <a:defRPr sz="2400">
                <a:solidFill>
                  <a:schemeClr val="tx1">
                    <a:shade val="82000"/>
                  </a:schemeClr>
                </a:solidFill>
              </a:defRPr>
            </a:lvl7pPr>
            <a:lvl8pPr marL="4800600" indent="0">
              <a:buNone/>
              <a:defRPr sz="2400">
                <a:solidFill>
                  <a:schemeClr val="tx1">
                    <a:shade val="82000"/>
                  </a:schemeClr>
                </a:solidFill>
              </a:defRPr>
            </a:lvl8pPr>
            <a:lvl9pPr marL="5486400" indent="0">
              <a:buNone/>
              <a:defRPr sz="2400">
                <a:solidFill>
                  <a:schemeClr val="tx1">
                    <a:shade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6EB21E-DD8D-43EF-8463-32F17B363D28}" type="datetimeFigureOut">
              <a:rPr lang="id-ID" smtClean="0"/>
              <a:t>23/11/2024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CFDAA-0C23-4A3C-9CFA-EAE9F1F2E0CA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985689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6EB21E-DD8D-43EF-8463-32F17B363D28}" type="datetimeFigureOut">
              <a:rPr lang="id-ID" smtClean="0"/>
              <a:t>23/11/2024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CFDAA-0C23-4A3C-9CFA-EAE9F1F2E0CA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832224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547690"/>
            <a:ext cx="11830050" cy="198834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4763" y="2521745"/>
            <a:ext cx="5802510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44763" y="3757613"/>
            <a:ext cx="5802510" cy="55268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943726" y="2521745"/>
            <a:ext cx="5831087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943726" y="3757613"/>
            <a:ext cx="5831087" cy="55268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6EB21E-DD8D-43EF-8463-32F17B363D28}" type="datetimeFigureOut">
              <a:rPr lang="id-ID" smtClean="0"/>
              <a:t>23/11/2024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CFDAA-0C23-4A3C-9CFA-EAE9F1F2E0CA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511740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6EB21E-DD8D-43EF-8463-32F17B363D28}" type="datetimeFigureOut">
              <a:rPr lang="id-ID" smtClean="0"/>
              <a:t>23/11/2024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CFDAA-0C23-4A3C-9CFA-EAE9F1F2E0CA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929938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6EB21E-DD8D-43EF-8463-32F17B363D28}" type="datetimeFigureOut">
              <a:rPr lang="id-ID" smtClean="0"/>
              <a:t>23/11/2024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CFDAA-0C23-4A3C-9CFA-EAE9F1F2E0CA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874400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685800"/>
            <a:ext cx="4423767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31087" y="1481140"/>
            <a:ext cx="6943725" cy="7310438"/>
          </a:xfrm>
        </p:spPr>
        <p:txBody>
          <a:bodyPr/>
          <a:lstStyle>
            <a:lvl1pPr>
              <a:defRPr sz="4800"/>
            </a:lvl1pPr>
            <a:lvl2pPr>
              <a:defRPr sz="4200"/>
            </a:lvl2pPr>
            <a:lvl3pPr>
              <a:defRPr sz="36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2" y="3086100"/>
            <a:ext cx="4423767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6EB21E-DD8D-43EF-8463-32F17B363D28}" type="datetimeFigureOut">
              <a:rPr lang="id-ID" smtClean="0"/>
              <a:t>23/11/2024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CFDAA-0C23-4A3C-9CFA-EAE9F1F2E0CA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50134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685800"/>
            <a:ext cx="4423767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831087" y="1481140"/>
            <a:ext cx="6943725" cy="7310438"/>
          </a:xfrm>
        </p:spPr>
        <p:txBody>
          <a:bodyPr anchor="t"/>
          <a:lstStyle>
            <a:lvl1pPr marL="0" indent="0">
              <a:buNone/>
              <a:defRPr sz="4800"/>
            </a:lvl1pPr>
            <a:lvl2pPr marL="685800" indent="0">
              <a:buNone/>
              <a:defRPr sz="4200"/>
            </a:lvl2pPr>
            <a:lvl3pPr marL="1371600" indent="0">
              <a:buNone/>
              <a:defRPr sz="3600"/>
            </a:lvl3pPr>
            <a:lvl4pPr marL="2057400" indent="0">
              <a:buNone/>
              <a:defRPr sz="3000"/>
            </a:lvl4pPr>
            <a:lvl5pPr marL="2743200" indent="0">
              <a:buNone/>
              <a:defRPr sz="3000"/>
            </a:lvl5pPr>
            <a:lvl6pPr marL="3429000" indent="0">
              <a:buNone/>
              <a:defRPr sz="3000"/>
            </a:lvl6pPr>
            <a:lvl7pPr marL="4114800" indent="0">
              <a:buNone/>
              <a:defRPr sz="3000"/>
            </a:lvl7pPr>
            <a:lvl8pPr marL="4800600" indent="0">
              <a:buNone/>
              <a:defRPr sz="3000"/>
            </a:lvl8pPr>
            <a:lvl9pPr marL="5486400" indent="0">
              <a:buNone/>
              <a:defRPr sz="3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2" y="3086100"/>
            <a:ext cx="4423767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6EB21E-DD8D-43EF-8463-32F17B363D28}" type="datetimeFigureOut">
              <a:rPr lang="id-ID" smtClean="0"/>
              <a:t>23/11/2024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CFDAA-0C23-4A3C-9CFA-EAE9F1F2E0CA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563380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6EB21E-DD8D-43EF-8463-32F17B363D28}" type="datetimeFigureOut">
              <a:rPr lang="id-ID" smtClean="0"/>
              <a:t>23/11/2024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CFDAA-0C23-4A3C-9CFA-EAE9F1F2E0CA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009876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815513" y="547688"/>
            <a:ext cx="2957513" cy="871775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42976" y="547688"/>
            <a:ext cx="8701088" cy="871775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6EB21E-DD8D-43EF-8463-32F17B363D28}" type="datetimeFigureOut">
              <a:rPr lang="id-ID" smtClean="0"/>
              <a:t>23/11/2024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CFDAA-0C23-4A3C-9CFA-EAE9F1F2E0CA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598682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28700" y="1683545"/>
            <a:ext cx="11658600" cy="3581400"/>
          </a:xfrm>
        </p:spPr>
        <p:txBody>
          <a:bodyPr anchor="b"/>
          <a:lstStyle>
            <a:lvl1pPr algn="ctr">
              <a:defRPr sz="9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3600"/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6EB21E-DD8D-43EF-8463-32F17B363D28}" type="datetimeFigureOut">
              <a:rPr lang="id-ID" smtClean="0"/>
              <a:t>23/11/2024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CFDAA-0C23-4A3C-9CFA-EAE9F1F2E0CA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344979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6EB21E-DD8D-43EF-8463-32F17B363D28}" type="datetimeFigureOut">
              <a:rPr lang="id-ID" smtClean="0"/>
              <a:t>23/11/2024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CFDAA-0C23-4A3C-9CFA-EAE9F1F2E0CA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635664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5832" y="2564609"/>
            <a:ext cx="11830050" cy="4279106"/>
          </a:xfrm>
        </p:spPr>
        <p:txBody>
          <a:bodyPr anchor="b"/>
          <a:lstStyle>
            <a:lvl1pPr>
              <a:defRPr sz="9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35832" y="6884197"/>
            <a:ext cx="11830050" cy="2250281"/>
          </a:xfrm>
        </p:spPr>
        <p:txBody>
          <a:bodyPr/>
          <a:lstStyle>
            <a:lvl1pPr marL="0" indent="0">
              <a:buNone/>
              <a:defRPr sz="3600">
                <a:solidFill>
                  <a:schemeClr val="tx1">
                    <a:tint val="82000"/>
                  </a:schemeClr>
                </a:solidFill>
              </a:defRPr>
            </a:lvl1pPr>
            <a:lvl2pPr marL="685800" indent="0">
              <a:buNone/>
              <a:defRPr sz="3000">
                <a:solidFill>
                  <a:schemeClr val="tx1">
                    <a:tint val="82000"/>
                  </a:schemeClr>
                </a:solidFill>
              </a:defRPr>
            </a:lvl2pPr>
            <a:lvl3pPr marL="1371600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3pPr>
            <a:lvl4pPr marL="20574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4pPr>
            <a:lvl5pPr marL="27432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5pPr>
            <a:lvl6pPr marL="34290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6pPr>
            <a:lvl7pPr marL="41148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7pPr>
            <a:lvl8pPr marL="48006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8pPr>
            <a:lvl9pPr marL="54864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6EB21E-DD8D-43EF-8463-32F17B363D28}" type="datetimeFigureOut">
              <a:rPr lang="id-ID" smtClean="0"/>
              <a:t>23/11/2024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CFDAA-0C23-4A3C-9CFA-EAE9F1F2E0CA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880221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6EB21E-DD8D-43EF-8463-32F17B363D28}" type="datetimeFigureOut">
              <a:rPr lang="id-ID" smtClean="0"/>
              <a:t>23/11/2024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CFDAA-0C23-4A3C-9CFA-EAE9F1F2E0CA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131409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547690"/>
            <a:ext cx="11830050" cy="198834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4763" y="2521745"/>
            <a:ext cx="5802510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44763" y="3757613"/>
            <a:ext cx="5802510" cy="55268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943726" y="2521745"/>
            <a:ext cx="5831087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943726" y="3757613"/>
            <a:ext cx="5831087" cy="55268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6EB21E-DD8D-43EF-8463-32F17B363D28}" type="datetimeFigureOut">
              <a:rPr lang="id-ID" smtClean="0"/>
              <a:t>23/11/2024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CFDAA-0C23-4A3C-9CFA-EAE9F1F2E0CA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396591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6EB21E-DD8D-43EF-8463-32F17B363D28}" type="datetimeFigureOut">
              <a:rPr lang="id-ID" smtClean="0"/>
              <a:t>23/11/2024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CFDAA-0C23-4A3C-9CFA-EAE9F1F2E0CA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090243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6EB21E-DD8D-43EF-8463-32F17B363D28}" type="datetimeFigureOut">
              <a:rPr lang="id-ID" smtClean="0"/>
              <a:t>23/11/2024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CFDAA-0C23-4A3C-9CFA-EAE9F1F2E0CA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644207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685800"/>
            <a:ext cx="4423767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31087" y="1481140"/>
            <a:ext cx="6943725" cy="7310438"/>
          </a:xfrm>
        </p:spPr>
        <p:txBody>
          <a:bodyPr/>
          <a:lstStyle>
            <a:lvl1pPr>
              <a:defRPr sz="4800"/>
            </a:lvl1pPr>
            <a:lvl2pPr>
              <a:defRPr sz="4200"/>
            </a:lvl2pPr>
            <a:lvl3pPr>
              <a:defRPr sz="36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2" y="3086100"/>
            <a:ext cx="4423767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6EB21E-DD8D-43EF-8463-32F17B363D28}" type="datetimeFigureOut">
              <a:rPr lang="id-ID" smtClean="0"/>
              <a:t>23/11/2024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CFDAA-0C23-4A3C-9CFA-EAE9F1F2E0CA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133840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685800"/>
            <a:ext cx="4423767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831087" y="1481140"/>
            <a:ext cx="6943725" cy="7310438"/>
          </a:xfrm>
        </p:spPr>
        <p:txBody>
          <a:bodyPr anchor="t"/>
          <a:lstStyle>
            <a:lvl1pPr marL="0" indent="0">
              <a:buNone/>
              <a:defRPr sz="4800"/>
            </a:lvl1pPr>
            <a:lvl2pPr marL="685800" indent="0">
              <a:buNone/>
              <a:defRPr sz="4200"/>
            </a:lvl2pPr>
            <a:lvl3pPr marL="1371600" indent="0">
              <a:buNone/>
              <a:defRPr sz="3600"/>
            </a:lvl3pPr>
            <a:lvl4pPr marL="2057400" indent="0">
              <a:buNone/>
              <a:defRPr sz="3000"/>
            </a:lvl4pPr>
            <a:lvl5pPr marL="2743200" indent="0">
              <a:buNone/>
              <a:defRPr sz="3000"/>
            </a:lvl5pPr>
            <a:lvl6pPr marL="3429000" indent="0">
              <a:buNone/>
              <a:defRPr sz="3000"/>
            </a:lvl6pPr>
            <a:lvl7pPr marL="4114800" indent="0">
              <a:buNone/>
              <a:defRPr sz="3000"/>
            </a:lvl7pPr>
            <a:lvl8pPr marL="4800600" indent="0">
              <a:buNone/>
              <a:defRPr sz="3000"/>
            </a:lvl8pPr>
            <a:lvl9pPr marL="5486400" indent="0">
              <a:buNone/>
              <a:defRPr sz="3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2" y="3086100"/>
            <a:ext cx="4423767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6EB21E-DD8D-43EF-8463-32F17B363D28}" type="datetimeFigureOut">
              <a:rPr lang="id-ID" smtClean="0"/>
              <a:t>23/11/2024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CFDAA-0C23-4A3C-9CFA-EAE9F1F2E0CA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442421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6EB21E-DD8D-43EF-8463-32F17B363D28}" type="datetimeFigureOut">
              <a:rPr lang="id-ID" smtClean="0"/>
              <a:t>23/11/2024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CFDAA-0C23-4A3C-9CFA-EAE9F1F2E0CA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146500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815513" y="547688"/>
            <a:ext cx="2957513" cy="871775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42976" y="547688"/>
            <a:ext cx="8701088" cy="871775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6EB21E-DD8D-43EF-8463-32F17B363D28}" type="datetimeFigureOut">
              <a:rPr lang="id-ID" smtClean="0"/>
              <a:t>23/11/2024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CFDAA-0C23-4A3C-9CFA-EAE9F1F2E0CA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493515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28700" y="1683545"/>
            <a:ext cx="11658600" cy="3581400"/>
          </a:xfrm>
        </p:spPr>
        <p:txBody>
          <a:bodyPr anchor="b"/>
          <a:lstStyle>
            <a:lvl1pPr algn="ctr">
              <a:defRPr sz="9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3600"/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CBB09-E0D6-4CC4-9899-4D25F8A80851}" type="datetimeFigureOut">
              <a:rPr lang="id-ID" smtClean="0"/>
              <a:t>23/11/2024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B02B7-7EE3-47DB-B92A-64BBA4CB674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265682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CBB09-E0D6-4CC4-9899-4D25F8A80851}" type="datetimeFigureOut">
              <a:rPr lang="id-ID" smtClean="0"/>
              <a:t>23/11/2024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B02B7-7EE3-47DB-B92A-64BBA4CB674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080032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5832" y="2564609"/>
            <a:ext cx="11830050" cy="4279106"/>
          </a:xfrm>
        </p:spPr>
        <p:txBody>
          <a:bodyPr anchor="b"/>
          <a:lstStyle>
            <a:lvl1pPr>
              <a:defRPr sz="9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35832" y="6884197"/>
            <a:ext cx="11830050" cy="2250281"/>
          </a:xfrm>
        </p:spPr>
        <p:txBody>
          <a:bodyPr/>
          <a:lstStyle>
            <a:lvl1pPr marL="0" indent="0">
              <a:buNone/>
              <a:defRPr sz="3600">
                <a:solidFill>
                  <a:schemeClr val="tx1"/>
                </a:solidFill>
              </a:defRPr>
            </a:lvl1pPr>
            <a:lvl2pPr marL="685800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CBB09-E0D6-4CC4-9899-4D25F8A80851}" type="datetimeFigureOut">
              <a:rPr lang="id-ID" smtClean="0"/>
              <a:t>23/11/2024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B02B7-7EE3-47DB-B92A-64BBA4CB674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403525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CBB09-E0D6-4CC4-9899-4D25F8A80851}" type="datetimeFigureOut">
              <a:rPr lang="id-ID" smtClean="0"/>
              <a:t>23/11/2024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B02B7-7EE3-47DB-B92A-64BBA4CB674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1936809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547690"/>
            <a:ext cx="11830050" cy="198834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4763" y="2521745"/>
            <a:ext cx="5802510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44763" y="3757613"/>
            <a:ext cx="5802510" cy="55268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943726" y="2521745"/>
            <a:ext cx="5831087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943726" y="3757613"/>
            <a:ext cx="5831087" cy="55268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CBB09-E0D6-4CC4-9899-4D25F8A80851}" type="datetimeFigureOut">
              <a:rPr lang="id-ID" smtClean="0"/>
              <a:t>23/11/2024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B02B7-7EE3-47DB-B92A-64BBA4CB674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928688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CBB09-E0D6-4CC4-9899-4D25F8A80851}" type="datetimeFigureOut">
              <a:rPr lang="id-ID" smtClean="0"/>
              <a:t>23/11/2024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B02B7-7EE3-47DB-B92A-64BBA4CB674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257963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CBB09-E0D6-4CC4-9899-4D25F8A80851}" type="datetimeFigureOut">
              <a:rPr lang="id-ID" smtClean="0"/>
              <a:t>23/11/2024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B02B7-7EE3-47DB-B92A-64BBA4CB674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934780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685800"/>
            <a:ext cx="4423767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31087" y="1481140"/>
            <a:ext cx="6943725" cy="7310438"/>
          </a:xfrm>
        </p:spPr>
        <p:txBody>
          <a:bodyPr/>
          <a:lstStyle>
            <a:lvl1pPr>
              <a:defRPr sz="4800"/>
            </a:lvl1pPr>
            <a:lvl2pPr>
              <a:defRPr sz="4200"/>
            </a:lvl2pPr>
            <a:lvl3pPr>
              <a:defRPr sz="36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2" y="3086100"/>
            <a:ext cx="4423767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CBB09-E0D6-4CC4-9899-4D25F8A80851}" type="datetimeFigureOut">
              <a:rPr lang="id-ID" smtClean="0"/>
              <a:t>23/11/2024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B02B7-7EE3-47DB-B92A-64BBA4CB674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726996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685800"/>
            <a:ext cx="4423767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831087" y="1481140"/>
            <a:ext cx="6943725" cy="7310438"/>
          </a:xfrm>
        </p:spPr>
        <p:txBody>
          <a:bodyPr anchor="t"/>
          <a:lstStyle>
            <a:lvl1pPr marL="0" indent="0">
              <a:buNone/>
              <a:defRPr sz="4800"/>
            </a:lvl1pPr>
            <a:lvl2pPr marL="685800" indent="0">
              <a:buNone/>
              <a:defRPr sz="4200"/>
            </a:lvl2pPr>
            <a:lvl3pPr marL="1371600" indent="0">
              <a:buNone/>
              <a:defRPr sz="3600"/>
            </a:lvl3pPr>
            <a:lvl4pPr marL="2057400" indent="0">
              <a:buNone/>
              <a:defRPr sz="3000"/>
            </a:lvl4pPr>
            <a:lvl5pPr marL="2743200" indent="0">
              <a:buNone/>
              <a:defRPr sz="3000"/>
            </a:lvl5pPr>
            <a:lvl6pPr marL="3429000" indent="0">
              <a:buNone/>
              <a:defRPr sz="3000"/>
            </a:lvl6pPr>
            <a:lvl7pPr marL="4114800" indent="0">
              <a:buNone/>
              <a:defRPr sz="3000"/>
            </a:lvl7pPr>
            <a:lvl8pPr marL="4800600" indent="0">
              <a:buNone/>
              <a:defRPr sz="3000"/>
            </a:lvl8pPr>
            <a:lvl9pPr marL="5486400" indent="0">
              <a:buNone/>
              <a:defRPr sz="3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2" y="3086100"/>
            <a:ext cx="4423767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CBB09-E0D6-4CC4-9899-4D25F8A80851}" type="datetimeFigureOut">
              <a:rPr lang="id-ID" smtClean="0"/>
              <a:t>23/11/2024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B02B7-7EE3-47DB-B92A-64BBA4CB674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434480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CBB09-E0D6-4CC4-9899-4D25F8A80851}" type="datetimeFigureOut">
              <a:rPr lang="id-ID" smtClean="0"/>
              <a:t>23/11/2024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B02B7-7EE3-47DB-B92A-64BBA4CB674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422747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815513" y="547688"/>
            <a:ext cx="2957513" cy="871775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42976" y="547688"/>
            <a:ext cx="8701088" cy="871775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CBB09-E0D6-4CC4-9899-4D25F8A80851}" type="datetimeFigureOut">
              <a:rPr lang="id-ID" smtClean="0"/>
              <a:t>23/11/2024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B02B7-7EE3-47DB-B92A-64BBA4CB674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71488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28700" y="1683545"/>
            <a:ext cx="11658600" cy="3581400"/>
          </a:xfrm>
        </p:spPr>
        <p:txBody>
          <a:bodyPr anchor="b"/>
          <a:lstStyle>
            <a:lvl1pPr algn="ctr">
              <a:defRPr sz="9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3600"/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1147D-3B0C-4B41-8FBB-091847976972}" type="datetimeFigureOut">
              <a:rPr lang="id-ID" smtClean="0"/>
              <a:t>23/11/2024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AC592-6AE0-42D4-B1DE-9129228BB8B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46897699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1147D-3B0C-4B41-8FBB-091847976972}" type="datetimeFigureOut">
              <a:rPr lang="id-ID" smtClean="0"/>
              <a:t>23/11/2024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AC592-6AE0-42D4-B1DE-9129228BB8B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74304067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5832" y="2564609"/>
            <a:ext cx="11830050" cy="4279106"/>
          </a:xfrm>
        </p:spPr>
        <p:txBody>
          <a:bodyPr anchor="b"/>
          <a:lstStyle>
            <a:lvl1pPr>
              <a:defRPr sz="9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35832" y="6884197"/>
            <a:ext cx="11830050" cy="2250281"/>
          </a:xfrm>
        </p:spPr>
        <p:txBody>
          <a:bodyPr/>
          <a:lstStyle>
            <a:lvl1pPr marL="0" indent="0">
              <a:buNone/>
              <a:defRPr sz="3600">
                <a:solidFill>
                  <a:schemeClr val="tx1"/>
                </a:solidFill>
              </a:defRPr>
            </a:lvl1pPr>
            <a:lvl2pPr marL="685800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1147D-3B0C-4B41-8FBB-091847976972}" type="datetimeFigureOut">
              <a:rPr lang="id-ID" smtClean="0"/>
              <a:t>23/11/2024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AC592-6AE0-42D4-B1DE-9129228BB8B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316851219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1147D-3B0C-4B41-8FBB-091847976972}" type="datetimeFigureOut">
              <a:rPr lang="id-ID" smtClean="0"/>
              <a:t>23/11/2024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AC592-6AE0-42D4-B1DE-9129228BB8B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852557072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547690"/>
            <a:ext cx="11830050" cy="198834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4763" y="2521745"/>
            <a:ext cx="5802510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44763" y="3757613"/>
            <a:ext cx="5802510" cy="55268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943726" y="2521745"/>
            <a:ext cx="5831087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943726" y="3757613"/>
            <a:ext cx="5831087" cy="55268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1147D-3B0C-4B41-8FBB-091847976972}" type="datetimeFigureOut">
              <a:rPr lang="id-ID" smtClean="0"/>
              <a:t>23/11/2024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AC592-6AE0-42D4-B1DE-9129228BB8B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25181861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1147D-3B0C-4B41-8FBB-091847976972}" type="datetimeFigureOut">
              <a:rPr lang="id-ID" smtClean="0"/>
              <a:t>23/11/2024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AC592-6AE0-42D4-B1DE-9129228BB8B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93747097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1147D-3B0C-4B41-8FBB-091847976972}" type="datetimeFigureOut">
              <a:rPr lang="id-ID" smtClean="0"/>
              <a:t>23/11/2024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AC592-6AE0-42D4-B1DE-9129228BB8B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01653193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685800"/>
            <a:ext cx="4423767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31087" y="1481140"/>
            <a:ext cx="6943725" cy="7310438"/>
          </a:xfrm>
        </p:spPr>
        <p:txBody>
          <a:bodyPr/>
          <a:lstStyle>
            <a:lvl1pPr>
              <a:defRPr sz="4800"/>
            </a:lvl1pPr>
            <a:lvl2pPr>
              <a:defRPr sz="4200"/>
            </a:lvl2pPr>
            <a:lvl3pPr>
              <a:defRPr sz="36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2" y="3086100"/>
            <a:ext cx="4423767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1147D-3B0C-4B41-8FBB-091847976972}" type="datetimeFigureOut">
              <a:rPr lang="id-ID" smtClean="0"/>
              <a:t>23/11/2024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AC592-6AE0-42D4-B1DE-9129228BB8B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18532596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685800"/>
            <a:ext cx="4423767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831087" y="1481140"/>
            <a:ext cx="6943725" cy="7310438"/>
          </a:xfrm>
        </p:spPr>
        <p:txBody>
          <a:bodyPr anchor="t"/>
          <a:lstStyle>
            <a:lvl1pPr marL="0" indent="0">
              <a:buNone/>
              <a:defRPr sz="4800"/>
            </a:lvl1pPr>
            <a:lvl2pPr marL="685800" indent="0">
              <a:buNone/>
              <a:defRPr sz="4200"/>
            </a:lvl2pPr>
            <a:lvl3pPr marL="1371600" indent="0">
              <a:buNone/>
              <a:defRPr sz="3600"/>
            </a:lvl3pPr>
            <a:lvl4pPr marL="2057400" indent="0">
              <a:buNone/>
              <a:defRPr sz="3000"/>
            </a:lvl4pPr>
            <a:lvl5pPr marL="2743200" indent="0">
              <a:buNone/>
              <a:defRPr sz="3000"/>
            </a:lvl5pPr>
            <a:lvl6pPr marL="3429000" indent="0">
              <a:buNone/>
              <a:defRPr sz="3000"/>
            </a:lvl6pPr>
            <a:lvl7pPr marL="4114800" indent="0">
              <a:buNone/>
              <a:defRPr sz="3000"/>
            </a:lvl7pPr>
            <a:lvl8pPr marL="4800600" indent="0">
              <a:buNone/>
              <a:defRPr sz="3000"/>
            </a:lvl8pPr>
            <a:lvl9pPr marL="5486400" indent="0">
              <a:buNone/>
              <a:defRPr sz="3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2" y="3086100"/>
            <a:ext cx="4423767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1147D-3B0C-4B41-8FBB-091847976972}" type="datetimeFigureOut">
              <a:rPr lang="id-ID" smtClean="0"/>
              <a:t>23/11/2024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AC592-6AE0-42D4-B1DE-9129228BB8B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136736428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1147D-3B0C-4B41-8FBB-091847976972}" type="datetimeFigureOut">
              <a:rPr lang="id-ID" smtClean="0"/>
              <a:t>23/11/2024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AC592-6AE0-42D4-B1DE-9129228BB8B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132033107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815513" y="547688"/>
            <a:ext cx="2957513" cy="871775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42976" y="547688"/>
            <a:ext cx="8701088" cy="871775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1147D-3B0C-4B41-8FBB-091847976972}" type="datetimeFigureOut">
              <a:rPr lang="id-ID" smtClean="0"/>
              <a:t>23/11/2024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AC592-6AE0-42D4-B1DE-9129228BB8B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4828350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23-Nov-24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42975" y="547690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42975" y="9534527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tx1">
                    <a:shade val="82000"/>
                  </a:schemeClr>
                </a:solidFill>
              </a:defRPr>
            </a:lvl1pPr>
          </a:lstStyle>
          <a:p>
            <a:fld id="{1A6EB21E-DD8D-43EF-8463-32F17B363D28}" type="datetimeFigureOut">
              <a:rPr lang="id-ID" smtClean="0"/>
              <a:t>23/11/2024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43425" y="9534527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tx1">
                    <a:shade val="82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686925" y="9534527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shade val="82000"/>
                  </a:schemeClr>
                </a:solidFill>
              </a:defRPr>
            </a:lvl1pPr>
          </a:lstStyle>
          <a:p>
            <a:fld id="{2DFCFDAA-0C23-4A3C-9CFA-EAE9F1F2E0CA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71599980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42975" y="547690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42975" y="9534527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A6EB21E-DD8D-43EF-8463-32F17B363D28}" type="datetimeFigureOut">
              <a:rPr lang="id-ID" smtClean="0"/>
              <a:t>23/11/2024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43425" y="9534527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686925" y="9534527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DFCFDAA-0C23-4A3C-9CFA-EAE9F1F2E0CA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0551384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42975" y="547690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42975" y="9534527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5CBB09-E0D6-4CC4-9899-4D25F8A80851}" type="datetimeFigureOut">
              <a:rPr lang="id-ID" smtClean="0"/>
              <a:t>23/11/2024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43425" y="9534527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686925" y="9534527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3B02B7-7EE3-47DB-B92A-64BBA4CB674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4877061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42975" y="547690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42975" y="9534527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D1147D-3B0C-4B41-8FBB-091847976972}" type="datetimeFigureOut">
              <a:rPr lang="id-ID" smtClean="0"/>
              <a:t>23/11/2024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43425" y="9534527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686925" y="9534527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2AC592-6AE0-42D4-B1DE-9129228BB8B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1394583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1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1.png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1.png"/><Relationship Id="rId4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1.png"/><Relationship Id="rId4" Type="http://schemas.openxmlformats.org/officeDocument/2006/relationships/image" Target="../media/image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5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1.png"/><Relationship Id="rId4" Type="http://schemas.openxmlformats.org/officeDocument/2006/relationships/image" Target="../media/image5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5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5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5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5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4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4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1.png"/><Relationship Id="rId4" Type="http://schemas.openxmlformats.org/officeDocument/2006/relationships/image" Target="../media/image5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5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5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5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5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4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4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4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4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5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5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6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5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6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6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5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5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5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5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5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5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1.png"/><Relationship Id="rId4" Type="http://schemas.openxmlformats.org/officeDocument/2006/relationships/image" Target="../media/image5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5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5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5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5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e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jpe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jpe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jpe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jpe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jpe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jpe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jpe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jpe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jpe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jpe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jpe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jpeg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jpeg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jpe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jpeg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jpeg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jpeg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jpeg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jpeg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jpeg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jpeg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jpeg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jpeg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.jpeg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jpeg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jpeg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.jpeg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4.jpeg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5.jpeg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6.jpeg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7.jpeg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8.jpeg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9.jpeg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1.png"/><Relationship Id="rId4" Type="http://schemas.openxmlformats.org/officeDocument/2006/relationships/image" Target="../media/image5.png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5.png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5.png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5.png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5.png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1.png"/><Relationship Id="rId4" Type="http://schemas.openxmlformats.org/officeDocument/2006/relationships/image" Target="../media/image5.png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5.png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5.png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5.png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5.png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1.png"/><Relationship Id="rId4" Type="http://schemas.openxmlformats.org/officeDocument/2006/relationships/image" Target="../media/image5.png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5.png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5.png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5.png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5.png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1.png"/><Relationship Id="rId4" Type="http://schemas.openxmlformats.org/officeDocument/2006/relationships/image" Target="../media/image5.png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4.xml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1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1.png"/><Relationship Id="rId4" Type="http://schemas.openxmlformats.org/officeDocument/2006/relationships/image" Target="../media/image5.png"/></Relationships>
</file>

<file path=ppt/slides/_rels/slide1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5.png"/></Relationships>
</file>

<file path=ppt/slides/_rels/slide1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5.png"/></Relationships>
</file>

<file path=ppt/slides/_rels/slide1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5.png"/></Relationships>
</file>

<file path=ppt/slides/_rels/slide1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5.png"/></Relationships>
</file>

<file path=ppt/slides/_rels/slide1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1.png"/><Relationship Id="rId4" Type="http://schemas.openxmlformats.org/officeDocument/2006/relationships/image" Target="../media/image5.png"/></Relationships>
</file>

<file path=ppt/slides/_rels/slide1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5.png"/></Relationships>
</file>

<file path=ppt/slides/_rels/slide1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5.png"/></Relationships>
</file>

<file path=ppt/slides/_rels/slide1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5.png"/></Relationships>
</file>

<file path=ppt/slides/_rels/slide1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5.png"/></Relationships>
</file>

<file path=ppt/slides/_rels/slide1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1.png"/><Relationship Id="rId4" Type="http://schemas.openxmlformats.org/officeDocument/2006/relationships/image" Target="../media/image5.png"/></Relationships>
</file>

<file path=ppt/slides/_rels/slide1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1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5.png"/></Relationships>
</file>

<file path=ppt/slides/_rels/slide1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1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14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5.png"/></Relationships>
</file>

<file path=ppt/slides/_rels/slide1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14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5.png"/></Relationships>
</file>

<file path=ppt/slides/_rels/slide1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A group of colorful dots&#10;&#10;Description automatically generated">
            <a:extLst>
              <a:ext uri="{FF2B5EF4-FFF2-40B4-BE49-F238E27FC236}">
                <a16:creationId xmlns:a16="http://schemas.microsoft.com/office/drawing/2014/main" id="{3F314FE2-E6A7-A087-9D22-40D0986B1795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25" t="10354" r="10625" b="24363"/>
          <a:stretch/>
        </p:blipFill>
        <p:spPr>
          <a:xfrm>
            <a:off x="0" y="0"/>
            <a:ext cx="13716000" cy="10287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BFD4DE1-ADB4-BE6B-B369-222F4713D9F7}"/>
              </a:ext>
            </a:extLst>
          </p:cNvPr>
          <p:cNvSpPr txBox="1"/>
          <p:nvPr/>
        </p:nvSpPr>
        <p:spPr>
          <a:xfrm>
            <a:off x="3414713" y="4866502"/>
            <a:ext cx="6886575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/>
            <a:endParaRPr lang="id-ID" sz="2700" dirty="0">
              <a:solidFill>
                <a:prstClr val="white"/>
              </a:solidFill>
              <a:latin typeface="Aptos" panose="02110004020202020204"/>
            </a:endParaRPr>
          </a:p>
        </p:txBody>
      </p:sp>
      <p:pic>
        <p:nvPicPr>
          <p:cNvPr id="15" name="Picture 14" descr="A close up of a flower&#10;&#10;Description automatically generated">
            <a:extLst>
              <a:ext uri="{FF2B5EF4-FFF2-40B4-BE49-F238E27FC236}">
                <a16:creationId xmlns:a16="http://schemas.microsoft.com/office/drawing/2014/main" id="{631937AB-A253-0904-6257-7B95BE07B1C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9838" y="6503528"/>
            <a:ext cx="3843338" cy="3843338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73D6EACD-EB1D-B930-8A06-213C8A0A1223}"/>
              </a:ext>
            </a:extLst>
          </p:cNvPr>
          <p:cNvSpPr/>
          <p:nvPr/>
        </p:nvSpPr>
        <p:spPr>
          <a:xfrm>
            <a:off x="1827304" y="2693640"/>
            <a:ext cx="4778616" cy="784830"/>
          </a:xfrm>
          <a:prstGeom prst="rect">
            <a:avLst/>
          </a:prstGeom>
          <a:noFill/>
        </p:spPr>
        <p:txBody>
          <a:bodyPr wrap="none" lIns="137160" tIns="68580" rIns="137160" bIns="68580">
            <a:spAutoFit/>
          </a:bodyPr>
          <a:lstStyle/>
          <a:p>
            <a:pPr defTabSz="685800"/>
            <a:r>
              <a:rPr lang="id-ID" sz="4200" b="1" noProof="1">
                <a:ln w="0"/>
                <a:solidFill>
                  <a:prstClr val="white"/>
                </a:solidFill>
                <a:latin typeface="FSP DEMO - Breul Grotesk A" panose="02000000000000000000" pitchFamily="50" charset="0"/>
                <a:ea typeface="SF Pro Text" pitchFamily="50" charset="0"/>
                <a:cs typeface="SF Pro Text" pitchFamily="50" charset="0"/>
              </a:rPr>
              <a:t>Selamat datang di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D30AE6E-D7B5-8CF6-5B5E-F11165F7309D}"/>
              </a:ext>
            </a:extLst>
          </p:cNvPr>
          <p:cNvSpPr/>
          <p:nvPr/>
        </p:nvSpPr>
        <p:spPr>
          <a:xfrm>
            <a:off x="1827304" y="3357518"/>
            <a:ext cx="11055655" cy="2182777"/>
          </a:xfrm>
          <a:prstGeom prst="rect">
            <a:avLst/>
          </a:prstGeom>
          <a:noFill/>
        </p:spPr>
        <p:txBody>
          <a:bodyPr wrap="none" lIns="137160" tIns="68580" rIns="137160" bIns="68580">
            <a:spAutoFit/>
          </a:bodyPr>
          <a:lstStyle/>
          <a:p>
            <a:pPr defTabSz="685800">
              <a:lnSpc>
                <a:spcPct val="80000"/>
              </a:lnSpc>
            </a:pPr>
            <a:r>
              <a:rPr lang="en-US" sz="8100" b="1" noProof="1">
                <a:ln w="0"/>
                <a:solidFill>
                  <a:srgbClr val="E97132">
                    <a:lumMod val="20000"/>
                    <a:lumOff val="80000"/>
                  </a:srgbClr>
                </a:solidFill>
                <a:latin typeface="FSP DEMO - Breul Grotesk A" panose="02000000000000000000" pitchFamily="50" charset="0"/>
                <a:ea typeface="SF Pro Text" pitchFamily="50" charset="0"/>
                <a:cs typeface="SF Pro Text" pitchFamily="50" charset="0"/>
              </a:rPr>
              <a:t>Parmingguon</a:t>
            </a:r>
          </a:p>
          <a:p>
            <a:pPr defTabSz="685800">
              <a:lnSpc>
                <a:spcPct val="80000"/>
              </a:lnSpc>
            </a:pPr>
            <a:r>
              <a:rPr lang="en-US" sz="8100" b="1" noProof="1">
                <a:ln w="0"/>
                <a:solidFill>
                  <a:srgbClr val="E97132">
                    <a:lumMod val="20000"/>
                    <a:lumOff val="80000"/>
                  </a:srgbClr>
                </a:solidFill>
                <a:latin typeface="FSP DEMO - Breul Grotesk A" panose="02000000000000000000" pitchFamily="50" charset="0"/>
                <a:ea typeface="SF Pro Text" pitchFamily="50" charset="0"/>
                <a:cs typeface="SF Pro Text" pitchFamily="50" charset="0"/>
              </a:rPr>
              <a:t>Ujung Taon Parhuriaon</a:t>
            </a:r>
            <a:endParaRPr lang="id-ID" sz="8100" b="1" noProof="1">
              <a:ln w="0"/>
              <a:solidFill>
                <a:srgbClr val="E97132">
                  <a:lumMod val="20000"/>
                  <a:lumOff val="80000"/>
                </a:srgbClr>
              </a:solidFill>
              <a:latin typeface="FSP DEMO - Breul Grotesk A" panose="02000000000000000000" pitchFamily="50" charset="0"/>
              <a:ea typeface="SF Pro Text" pitchFamily="50" charset="0"/>
              <a:cs typeface="SF Pro Text" pitchFamily="50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28D5EA4-06F8-67AD-D657-B5147F6DCFBE}"/>
              </a:ext>
            </a:extLst>
          </p:cNvPr>
          <p:cNvSpPr/>
          <p:nvPr/>
        </p:nvSpPr>
        <p:spPr>
          <a:xfrm>
            <a:off x="1827303" y="5300618"/>
            <a:ext cx="6763711" cy="1501308"/>
          </a:xfrm>
          <a:prstGeom prst="rect">
            <a:avLst/>
          </a:prstGeom>
          <a:noFill/>
        </p:spPr>
        <p:txBody>
          <a:bodyPr wrap="none" lIns="137160" tIns="68580" rIns="137160" bIns="68580">
            <a:spAutoFit/>
          </a:bodyPr>
          <a:lstStyle/>
          <a:p>
            <a:pPr defTabSz="685800">
              <a:lnSpc>
                <a:spcPct val="80000"/>
              </a:lnSpc>
            </a:pPr>
            <a:r>
              <a:rPr lang="en-US" sz="5400" noProof="1">
                <a:ln w="0"/>
                <a:solidFill>
                  <a:srgbClr val="E97132">
                    <a:lumMod val="20000"/>
                    <a:lumOff val="80000"/>
                  </a:srgbClr>
                </a:solidFill>
                <a:latin typeface="FSP DEMO - Breul Grotesk A" panose="02000000000000000000" pitchFamily="50" charset="0"/>
                <a:ea typeface="SF Pro Text" pitchFamily="50" charset="0"/>
                <a:cs typeface="SF Pro Text" pitchFamily="50" charset="0"/>
              </a:rPr>
              <a:t>Parningotan Di Angka</a:t>
            </a:r>
          </a:p>
          <a:p>
            <a:pPr defTabSz="685800">
              <a:lnSpc>
                <a:spcPct val="80000"/>
              </a:lnSpc>
            </a:pPr>
            <a:r>
              <a:rPr lang="en-US" sz="5400" noProof="1">
                <a:ln w="0"/>
                <a:solidFill>
                  <a:srgbClr val="E97132">
                    <a:lumMod val="20000"/>
                    <a:lumOff val="80000"/>
                  </a:srgbClr>
                </a:solidFill>
                <a:latin typeface="FSP DEMO - Breul Grotesk A" panose="02000000000000000000" pitchFamily="50" charset="0"/>
                <a:ea typeface="SF Pro Text" pitchFamily="50" charset="0"/>
                <a:cs typeface="SF Pro Text" pitchFamily="50" charset="0"/>
              </a:rPr>
              <a:t>Naung Monding</a:t>
            </a:r>
            <a:endParaRPr lang="id-ID" sz="5400" noProof="1">
              <a:ln w="0"/>
              <a:solidFill>
                <a:srgbClr val="E97132">
                  <a:lumMod val="20000"/>
                  <a:lumOff val="80000"/>
                </a:srgbClr>
              </a:solidFill>
              <a:latin typeface="FSP DEMO - Breul Grotesk A" panose="02000000000000000000" pitchFamily="50" charset="0"/>
              <a:ea typeface="SF Pro Text" pitchFamily="50" charset="0"/>
              <a:cs typeface="SF Pro Text" pitchFamily="50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485D329-D6D4-9F4D-86AA-E7DA4C285546}"/>
              </a:ext>
            </a:extLst>
          </p:cNvPr>
          <p:cNvSpPr/>
          <p:nvPr/>
        </p:nvSpPr>
        <p:spPr>
          <a:xfrm>
            <a:off x="1827303" y="7475035"/>
            <a:ext cx="4954561" cy="877163"/>
          </a:xfrm>
          <a:prstGeom prst="rect">
            <a:avLst/>
          </a:prstGeom>
          <a:noFill/>
        </p:spPr>
        <p:txBody>
          <a:bodyPr wrap="none" lIns="137160" tIns="68580" rIns="137160" bIns="68580">
            <a:spAutoFit/>
          </a:bodyPr>
          <a:lstStyle/>
          <a:p>
            <a:pPr defTabSz="685800"/>
            <a:r>
              <a:rPr lang="en-US" sz="2400" noProof="1">
                <a:ln w="0"/>
                <a:solidFill>
                  <a:prstClr val="white"/>
                </a:solidFill>
                <a:latin typeface="Montserrat" panose="00000500000000000000" pitchFamily="2" charset="0"/>
                <a:ea typeface="SF Pro Text" pitchFamily="50" charset="0"/>
                <a:cs typeface="SF Pro Text" pitchFamily="50" charset="0"/>
              </a:rPr>
              <a:t>MINGGU, 24 NOPEMBER 2024</a:t>
            </a:r>
          </a:p>
          <a:p>
            <a:pPr defTabSz="685800"/>
            <a:r>
              <a:rPr lang="en-US" sz="2400" b="1" noProof="1">
                <a:ln w="0"/>
                <a:solidFill>
                  <a:prstClr val="white"/>
                </a:solidFill>
                <a:latin typeface="Montserrat" panose="00000500000000000000" pitchFamily="2" charset="0"/>
                <a:ea typeface="SF Pro Text" pitchFamily="50" charset="0"/>
                <a:cs typeface="SF Pro Text" pitchFamily="50" charset="0"/>
              </a:rPr>
              <a:t>GEREJA HKBP JATINEGARA</a:t>
            </a:r>
            <a:endParaRPr lang="id-ID" sz="2400" b="1" noProof="1">
              <a:ln w="0"/>
              <a:solidFill>
                <a:prstClr val="white"/>
              </a:solidFill>
              <a:latin typeface="Montserrat" panose="00000500000000000000" pitchFamily="2" charset="0"/>
              <a:ea typeface="SF Pro Text" pitchFamily="50" charset="0"/>
              <a:cs typeface="SF Pro Text" pitchFamily="50" charset="0"/>
            </a:endParaRPr>
          </a:p>
        </p:txBody>
      </p:sp>
      <p:pic>
        <p:nvPicPr>
          <p:cNvPr id="18" name="Picture 17" descr="A church with a cross on top&#10;&#10;Description automatically generated">
            <a:extLst>
              <a:ext uri="{FF2B5EF4-FFF2-40B4-BE49-F238E27FC236}">
                <a16:creationId xmlns:a16="http://schemas.microsoft.com/office/drawing/2014/main" id="{15D06C82-F284-3A1B-C85F-1A9083328B5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1675" y="1507507"/>
            <a:ext cx="1827303" cy="1196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5327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25A48FA-865D-9E62-FB36-A2F6830523E7}"/>
              </a:ext>
            </a:extLst>
          </p:cNvPr>
          <p:cNvSpPr/>
          <p:nvPr/>
        </p:nvSpPr>
        <p:spPr>
          <a:xfrm>
            <a:off x="0" y="1"/>
            <a:ext cx="13716000" cy="1928813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100000">
                <a:schemeClr val="accent2">
                  <a:lumMod val="50000"/>
                </a:schemeClr>
              </a:gs>
            </a:gsLst>
            <a:path path="circle">
              <a:fillToRect t="100000" r="100000"/>
            </a:path>
            <a:tileRect l="-100000" b="-100000"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id-ID" sz="2700">
              <a:solidFill>
                <a:prstClr val="white"/>
              </a:solidFill>
              <a:latin typeface="Aptos" panose="02110004020202020204"/>
            </a:endParaRPr>
          </a:p>
        </p:txBody>
      </p:sp>
      <p:pic>
        <p:nvPicPr>
          <p:cNvPr id="5" name="Picture 4" descr="A close up of a flower&#10;&#10;Description automatically generated">
            <a:extLst>
              <a:ext uri="{FF2B5EF4-FFF2-40B4-BE49-F238E27FC236}">
                <a16:creationId xmlns:a16="http://schemas.microsoft.com/office/drawing/2014/main" id="{836D7ACE-7EBB-C62C-B350-1566A84A4C5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alphaModFix amt="8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87188" y="1"/>
            <a:ext cx="1928813" cy="192881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079B6AC-1B04-E37B-BD82-D63D80198B74}"/>
              </a:ext>
            </a:extLst>
          </p:cNvPr>
          <p:cNvSpPr txBox="1"/>
          <p:nvPr/>
        </p:nvSpPr>
        <p:spPr>
          <a:xfrm>
            <a:off x="564356" y="330249"/>
            <a:ext cx="11018044" cy="8679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>
              <a:lnSpc>
                <a:spcPct val="80000"/>
              </a:lnSpc>
              <a:defRPr/>
            </a:pPr>
            <a:r>
              <a:rPr lang="en-US" sz="6000" b="1" noProof="1">
                <a:ln w="0"/>
                <a:solidFill>
                  <a:srgbClr val="E97132">
                    <a:lumMod val="20000"/>
                    <a:lumOff val="80000"/>
                  </a:srgbClr>
                </a:solidFill>
                <a:latin typeface="FSP DEMO - Breul Grotesk A" panose="02000000000000000000" pitchFamily="50" charset="0"/>
                <a:ea typeface="SF Pro Text" pitchFamily="50" charset="0"/>
                <a:cs typeface="SF Pro Text" pitchFamily="50" charset="0"/>
              </a:rPr>
              <a:t>Joujou Tu Parsaoran Tu Tuhan I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E7B3B3E-6BF4-096A-C6E6-78C96CAE7201}"/>
              </a:ext>
            </a:extLst>
          </p:cNvPr>
          <p:cNvSpPr txBox="1"/>
          <p:nvPr/>
        </p:nvSpPr>
        <p:spPr>
          <a:xfrm>
            <a:off x="564356" y="1130350"/>
            <a:ext cx="9965531" cy="5577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>
              <a:lnSpc>
                <a:spcPct val="80000"/>
              </a:lnSpc>
              <a:defRPr/>
            </a:pPr>
            <a:r>
              <a:rPr lang="en-US" sz="3600" noProof="1">
                <a:ln w="0"/>
                <a:solidFill>
                  <a:srgbClr val="E97132">
                    <a:lumMod val="20000"/>
                    <a:lumOff val="80000"/>
                  </a:srgbClr>
                </a:solidFill>
                <a:latin typeface="FSP DEMO - Breul Grotesk A" panose="02000000000000000000" pitchFamily="50" charset="0"/>
                <a:ea typeface="SF Pro Text" pitchFamily="50" charset="0"/>
                <a:cs typeface="SF Pro Text" pitchFamily="50" charset="0"/>
              </a:rPr>
              <a:t>Parmingguon Ujung Taon Parhuriaon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5A189C5-D774-8F67-95F8-554C8584D107}"/>
              </a:ext>
            </a:extLst>
          </p:cNvPr>
          <p:cNvSpPr txBox="1"/>
          <p:nvPr/>
        </p:nvSpPr>
        <p:spPr>
          <a:xfrm>
            <a:off x="564356" y="2534268"/>
            <a:ext cx="2151486" cy="71282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defTabSz="685800">
              <a:lnSpc>
                <a:spcPct val="80000"/>
              </a:lnSpc>
              <a:defRPr/>
            </a:pPr>
            <a:r>
              <a:rPr lang="en-US" sz="4800" b="1" noProof="1">
                <a:ln w="0"/>
                <a:solidFill>
                  <a:prstClr val="black"/>
                </a:solidFill>
                <a:latin typeface="FSP DEMO - Breul Grotesk A" panose="02000000000000000000" pitchFamily="50" charset="0"/>
                <a:ea typeface="SF Pro Text" pitchFamily="50" charset="0"/>
                <a:cs typeface="SF Pro Text" pitchFamily="50" charset="0"/>
              </a:rPr>
              <a:t>ULUAN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85E50ED-9097-48F1-8256-206036F41D68}"/>
              </a:ext>
            </a:extLst>
          </p:cNvPr>
          <p:cNvSpPr txBox="1"/>
          <p:nvPr/>
        </p:nvSpPr>
        <p:spPr>
          <a:xfrm>
            <a:off x="564356" y="3293225"/>
            <a:ext cx="12587289" cy="5436437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 defTabSz="685800">
              <a:defRPr/>
            </a:pPr>
            <a:r>
              <a:rPr lang="en-US" sz="6000" noProof="1">
                <a:ln w="0"/>
                <a:solidFill>
                  <a:prstClr val="black"/>
                </a:solidFill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Lorem ipsum dolor sit amet,</a:t>
            </a:r>
          </a:p>
          <a:p>
            <a:pPr defTabSz="685800">
              <a:defRPr/>
            </a:pPr>
            <a:r>
              <a:rPr lang="en-US" sz="6000" noProof="1">
                <a:ln w="0"/>
                <a:solidFill>
                  <a:prstClr val="black"/>
                </a:solidFill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consectetur adipiscing elit,</a:t>
            </a:r>
          </a:p>
          <a:p>
            <a:pPr defTabSz="685800">
              <a:defRPr/>
            </a:pPr>
            <a:r>
              <a:rPr lang="en-US" sz="6000" noProof="1">
                <a:ln w="0"/>
                <a:solidFill>
                  <a:prstClr val="black"/>
                </a:solidFill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sed do eiusmod tempor incididuntut</a:t>
            </a:r>
          </a:p>
          <a:p>
            <a:pPr defTabSz="685800">
              <a:defRPr/>
            </a:pPr>
            <a:r>
              <a:rPr lang="en-US" sz="6000" noProof="1">
                <a:ln w="0"/>
                <a:solidFill>
                  <a:prstClr val="black"/>
                </a:solidFill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labore et dolore magna aliqua.</a:t>
            </a:r>
          </a:p>
        </p:txBody>
      </p:sp>
    </p:spTree>
    <p:extLst>
      <p:ext uri="{BB962C8B-B14F-4D97-AF65-F5344CB8AC3E}">
        <p14:creationId xmlns:p14="http://schemas.microsoft.com/office/powerpoint/2010/main" val="961139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DF8B6D-D4A1-A220-768C-74D36377F4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B63047A-C994-F6B8-3ADB-498B4E455BBD}"/>
              </a:ext>
            </a:extLst>
          </p:cNvPr>
          <p:cNvSpPr/>
          <p:nvPr/>
        </p:nvSpPr>
        <p:spPr>
          <a:xfrm>
            <a:off x="0" y="1"/>
            <a:ext cx="13716000" cy="1928813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100000">
                <a:schemeClr val="accent2">
                  <a:lumMod val="50000"/>
                </a:schemeClr>
              </a:gs>
            </a:gsLst>
            <a:path path="circle">
              <a:fillToRect t="100000" r="100000"/>
            </a:path>
            <a:tileRect l="-100000" b="-100000"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id-ID" sz="2700">
              <a:solidFill>
                <a:prstClr val="white"/>
              </a:solidFill>
              <a:latin typeface="Aptos" panose="02110004020202020204"/>
            </a:endParaRPr>
          </a:p>
        </p:txBody>
      </p:sp>
      <p:pic>
        <p:nvPicPr>
          <p:cNvPr id="5" name="Picture 4" descr="A close up of a flower&#10;&#10;Description automatically generated">
            <a:extLst>
              <a:ext uri="{FF2B5EF4-FFF2-40B4-BE49-F238E27FC236}">
                <a16:creationId xmlns:a16="http://schemas.microsoft.com/office/drawing/2014/main" id="{7FB26FCA-B69D-29DB-805D-5683CC719B4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alphaModFix amt="8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87188" y="1"/>
            <a:ext cx="1928813" cy="1928813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B8A73ECB-4692-397A-C310-74FF7BE58ABC}"/>
              </a:ext>
            </a:extLst>
          </p:cNvPr>
          <p:cNvSpPr txBox="1"/>
          <p:nvPr/>
        </p:nvSpPr>
        <p:spPr>
          <a:xfrm>
            <a:off x="564356" y="1130350"/>
            <a:ext cx="9965531" cy="5577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>
              <a:lnSpc>
                <a:spcPct val="80000"/>
              </a:lnSpc>
              <a:defRPr/>
            </a:pPr>
            <a:r>
              <a:rPr lang="en-US" sz="3600" noProof="1">
                <a:ln w="0"/>
                <a:solidFill>
                  <a:srgbClr val="E97132">
                    <a:lumMod val="20000"/>
                    <a:lumOff val="80000"/>
                  </a:srgbClr>
                </a:solidFill>
                <a:latin typeface="FSP DEMO - Breul Grotesk A" panose="02000000000000000000" pitchFamily="50" charset="0"/>
                <a:ea typeface="SF Pro Text" pitchFamily="50" charset="0"/>
                <a:cs typeface="SF Pro Text" pitchFamily="50" charset="0"/>
              </a:rPr>
              <a:t>Parmingguon Ujung Taon Parhuriaon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459DF32-230A-1A9F-A3DB-5011587B2CF3}"/>
              </a:ext>
            </a:extLst>
          </p:cNvPr>
          <p:cNvSpPr txBox="1"/>
          <p:nvPr/>
        </p:nvSpPr>
        <p:spPr>
          <a:xfrm>
            <a:off x="564356" y="2534268"/>
            <a:ext cx="1944763" cy="71282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defTabSz="685800">
              <a:lnSpc>
                <a:spcPct val="80000"/>
              </a:lnSpc>
              <a:defRPr/>
            </a:pPr>
            <a:r>
              <a:rPr lang="en-US" sz="4800" b="1" noProof="1">
                <a:ln w="0"/>
                <a:solidFill>
                  <a:prstClr val="black"/>
                </a:solidFill>
                <a:latin typeface="FSP DEMO - Breul Grotesk A" panose="02000000000000000000" pitchFamily="50" charset="0"/>
                <a:ea typeface="SF Pro Text" pitchFamily="50" charset="0"/>
                <a:cs typeface="SF Pro Text" pitchFamily="50" charset="0"/>
              </a:rPr>
              <a:t>HURIA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61407F1-C2B4-324B-524E-29DF38208DE2}"/>
              </a:ext>
            </a:extLst>
          </p:cNvPr>
          <p:cNvSpPr txBox="1"/>
          <p:nvPr/>
        </p:nvSpPr>
        <p:spPr>
          <a:xfrm>
            <a:off x="564356" y="3293225"/>
            <a:ext cx="12587289" cy="5436437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 defTabSz="685800">
              <a:defRPr/>
            </a:pPr>
            <a:r>
              <a:rPr lang="en-US" sz="6000" i="1" noProof="1">
                <a:ln w="0"/>
                <a:solidFill>
                  <a:prstClr val="black"/>
                </a:solidFill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Lorem ipsum dolor sit amet,</a:t>
            </a:r>
          </a:p>
          <a:p>
            <a:pPr defTabSz="685800">
              <a:defRPr/>
            </a:pPr>
            <a:r>
              <a:rPr lang="en-US" sz="6000" i="1" noProof="1">
                <a:ln w="0"/>
                <a:solidFill>
                  <a:prstClr val="black"/>
                </a:solidFill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consectetur adipiscing elit,</a:t>
            </a:r>
          </a:p>
          <a:p>
            <a:pPr defTabSz="685800">
              <a:defRPr/>
            </a:pPr>
            <a:r>
              <a:rPr lang="en-US" sz="6000" i="1" noProof="1">
                <a:ln w="0"/>
                <a:solidFill>
                  <a:prstClr val="black"/>
                </a:solidFill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sed do eiusmod tempor incididuntut</a:t>
            </a:r>
          </a:p>
          <a:p>
            <a:pPr defTabSz="685800">
              <a:defRPr/>
            </a:pPr>
            <a:r>
              <a:rPr lang="en-US" sz="6000" i="1" noProof="1">
                <a:ln w="0"/>
                <a:solidFill>
                  <a:prstClr val="black"/>
                </a:solidFill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labore et dolore magna aliqua.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5A1337A-2615-5A9F-A7AB-A88E9A0110FE}"/>
              </a:ext>
            </a:extLst>
          </p:cNvPr>
          <p:cNvSpPr txBox="1"/>
          <p:nvPr/>
        </p:nvSpPr>
        <p:spPr>
          <a:xfrm>
            <a:off x="564356" y="330249"/>
            <a:ext cx="11018044" cy="8679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>
              <a:lnSpc>
                <a:spcPct val="80000"/>
              </a:lnSpc>
              <a:defRPr/>
            </a:pPr>
            <a:r>
              <a:rPr lang="en-US" sz="6000" b="1" noProof="1">
                <a:ln w="0"/>
                <a:solidFill>
                  <a:srgbClr val="E97132">
                    <a:lumMod val="20000"/>
                    <a:lumOff val="80000"/>
                  </a:srgbClr>
                </a:solidFill>
                <a:latin typeface="FSP DEMO - Breul Grotesk A" panose="02000000000000000000" pitchFamily="50" charset="0"/>
                <a:ea typeface="SF Pro Text" pitchFamily="50" charset="0"/>
                <a:cs typeface="SF Pro Text" pitchFamily="50" charset="0"/>
              </a:rPr>
              <a:t>Joujou Tu Parsaoran Tu Tuhan I</a:t>
            </a:r>
          </a:p>
        </p:txBody>
      </p:sp>
    </p:spTree>
    <p:extLst>
      <p:ext uri="{BB962C8B-B14F-4D97-AF65-F5344CB8AC3E}">
        <p14:creationId xmlns:p14="http://schemas.microsoft.com/office/powerpoint/2010/main" val="4179057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lumOff val="1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8FDC396-C73F-8817-8DB2-23341381B4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urple Bokeh Light Free Background Video">
            <a:hlinkClick r:id="" action="ppaction://media"/>
            <a:extLst>
              <a:ext uri="{FF2B5EF4-FFF2-40B4-BE49-F238E27FC236}">
                <a16:creationId xmlns:a16="http://schemas.microsoft.com/office/drawing/2014/main" id="{AF60E7A0-730B-9BB7-C4A6-E1BC1487A05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duotone>
              <a:prstClr val="black"/>
              <a:schemeClr val="accent2">
                <a:tint val="45000"/>
                <a:satMod val="400000"/>
              </a:schemeClr>
            </a:duotone>
          </a:blip>
          <a:srcRect l="12500" r="12500"/>
          <a:stretch/>
        </p:blipFill>
        <p:spPr>
          <a:xfrm>
            <a:off x="0" y="0"/>
            <a:ext cx="13716000" cy="10287000"/>
          </a:xfrm>
          <a:prstGeom prst="rect">
            <a:avLst/>
          </a:prstGeom>
        </p:spPr>
      </p:pic>
      <p:pic>
        <p:nvPicPr>
          <p:cNvPr id="13" name="Picture 12" descr="A group of colorful dots&#10;&#10;Description automatically generated">
            <a:extLst>
              <a:ext uri="{FF2B5EF4-FFF2-40B4-BE49-F238E27FC236}">
                <a16:creationId xmlns:a16="http://schemas.microsoft.com/office/drawing/2014/main" id="{76A27E00-5AEF-A6A2-3155-177B503CBF6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25" t="10354" r="10625" b="24363"/>
          <a:stretch/>
        </p:blipFill>
        <p:spPr>
          <a:xfrm>
            <a:off x="0" y="0"/>
            <a:ext cx="13716000" cy="10287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C169C1F-A102-422D-4695-9B7F800DF2AF}"/>
              </a:ext>
            </a:extLst>
          </p:cNvPr>
          <p:cNvSpPr txBox="1"/>
          <p:nvPr/>
        </p:nvSpPr>
        <p:spPr>
          <a:xfrm>
            <a:off x="3414713" y="4866502"/>
            <a:ext cx="6886575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/>
            <a:endParaRPr lang="id-ID" sz="2700" dirty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7D596BD-E3D1-2104-9DC9-9AC55721E79F}"/>
              </a:ext>
            </a:extLst>
          </p:cNvPr>
          <p:cNvSpPr/>
          <p:nvPr/>
        </p:nvSpPr>
        <p:spPr>
          <a:xfrm>
            <a:off x="1827305" y="4354651"/>
            <a:ext cx="10243382" cy="1185581"/>
          </a:xfrm>
          <a:prstGeom prst="rect">
            <a:avLst/>
          </a:prstGeom>
          <a:noFill/>
        </p:spPr>
        <p:txBody>
          <a:bodyPr wrap="square" lIns="137160" tIns="68580" rIns="137160" bIns="68580" anchor="b">
            <a:spAutoFit/>
          </a:bodyPr>
          <a:lstStyle/>
          <a:p>
            <a:pPr algn="ctr" defTabSz="685800">
              <a:lnSpc>
                <a:spcPct val="80000"/>
              </a:lnSpc>
            </a:pPr>
            <a:r>
              <a:rPr lang="en-US" sz="8100" b="1" noProof="1">
                <a:ln w="0"/>
                <a:solidFill>
                  <a:srgbClr val="E97132">
                    <a:lumMod val="20000"/>
                    <a:lumOff val="80000"/>
                  </a:srgbClr>
                </a:solidFill>
                <a:latin typeface="FSP DEMO - Breul Grotesk A" panose="02000000000000000000" pitchFamily="50" charset="0"/>
                <a:ea typeface="SF Pro Text" pitchFamily="50" charset="0"/>
                <a:cs typeface="SF Pro Text" pitchFamily="50" charset="0"/>
              </a:rPr>
              <a:t>Goar Ni Ende</a:t>
            </a:r>
            <a:endParaRPr lang="id-ID" sz="8100" b="1" noProof="1">
              <a:ln w="0"/>
              <a:solidFill>
                <a:srgbClr val="E97132">
                  <a:lumMod val="20000"/>
                  <a:lumOff val="80000"/>
                </a:srgbClr>
              </a:solidFill>
              <a:latin typeface="FSP DEMO - Breul Grotesk A" panose="02000000000000000000" pitchFamily="50" charset="0"/>
              <a:ea typeface="SF Pro Text" pitchFamily="50" charset="0"/>
              <a:cs typeface="SF Pro Text" pitchFamily="50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E4486D1-DE89-6BDA-9AA0-858559FE78AF}"/>
              </a:ext>
            </a:extLst>
          </p:cNvPr>
          <p:cNvSpPr/>
          <p:nvPr/>
        </p:nvSpPr>
        <p:spPr>
          <a:xfrm>
            <a:off x="1827304" y="5420499"/>
            <a:ext cx="10061393" cy="582916"/>
          </a:xfrm>
          <a:prstGeom prst="rect">
            <a:avLst/>
          </a:prstGeom>
          <a:noFill/>
        </p:spPr>
        <p:txBody>
          <a:bodyPr wrap="square" lIns="137160" tIns="68580" rIns="137160" bIns="68580">
            <a:spAutoFit/>
          </a:bodyPr>
          <a:lstStyle/>
          <a:p>
            <a:pPr algn="ctr" defTabSz="685800">
              <a:lnSpc>
                <a:spcPct val="80000"/>
              </a:lnSpc>
            </a:pPr>
            <a:r>
              <a:rPr lang="en-US" sz="3600" b="1" noProof="1">
                <a:ln w="0"/>
                <a:solidFill>
                  <a:srgbClr val="E97132">
                    <a:lumMod val="20000"/>
                    <a:lumOff val="80000"/>
                  </a:srgbClr>
                </a:solidFill>
                <a:latin typeface="SF Pro Text" pitchFamily="50" charset="0"/>
                <a:ea typeface="SF Pro Text" pitchFamily="50" charset="0"/>
                <a:cs typeface="SF Pro Text" pitchFamily="50" charset="0"/>
              </a:rPr>
              <a:t>Buku Ende No. ?? : ?? - ??</a:t>
            </a:r>
            <a:endParaRPr lang="id-ID" sz="3600" b="1" noProof="1">
              <a:ln w="0"/>
              <a:solidFill>
                <a:srgbClr val="E97132">
                  <a:lumMod val="20000"/>
                  <a:lumOff val="80000"/>
                </a:srgbClr>
              </a:solidFill>
              <a:latin typeface="SF Pro Text" pitchFamily="50" charset="0"/>
              <a:ea typeface="SF Pro Text" pitchFamily="50" charset="0"/>
              <a:cs typeface="SF Pro Text" pitchFamily="50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BE437AA-9FAD-6D1F-98C6-65F8A8470D58}"/>
              </a:ext>
            </a:extLst>
          </p:cNvPr>
          <p:cNvSpPr/>
          <p:nvPr/>
        </p:nvSpPr>
        <p:spPr>
          <a:xfrm>
            <a:off x="1827302" y="5903434"/>
            <a:ext cx="10061393" cy="581698"/>
          </a:xfrm>
          <a:prstGeom prst="rect">
            <a:avLst/>
          </a:prstGeom>
          <a:noFill/>
        </p:spPr>
        <p:txBody>
          <a:bodyPr wrap="square" lIns="137160" tIns="68580" rIns="137160" bIns="68580">
            <a:spAutoFit/>
          </a:bodyPr>
          <a:lstStyle/>
          <a:p>
            <a:pPr algn="ctr" defTabSz="685800">
              <a:lnSpc>
                <a:spcPct val="80000"/>
              </a:lnSpc>
            </a:pPr>
            <a:r>
              <a:rPr lang="en-US" sz="3600" noProof="1">
                <a:ln w="0"/>
                <a:solidFill>
                  <a:srgbClr val="E97132">
                    <a:lumMod val="20000"/>
                    <a:lumOff val="80000"/>
                  </a:srgbClr>
                </a:solidFill>
                <a:latin typeface="SFNS Display" panose="00000500000000000000" pitchFamily="2" charset="0"/>
                <a:ea typeface="SF Pro Text" pitchFamily="50" charset="0"/>
                <a:cs typeface="SF Pro Text" pitchFamily="50" charset="0"/>
              </a:rPr>
              <a:t>ayat ?? jongjong</a:t>
            </a:r>
            <a:endParaRPr lang="id-ID" sz="3600" noProof="1">
              <a:ln w="0"/>
              <a:solidFill>
                <a:srgbClr val="E97132">
                  <a:lumMod val="20000"/>
                  <a:lumOff val="80000"/>
                </a:srgbClr>
              </a:solidFill>
              <a:latin typeface="SFNS Display" panose="00000500000000000000" pitchFamily="2" charset="0"/>
              <a:ea typeface="SF Pro Text" pitchFamily="50" charset="0"/>
              <a:cs typeface="SF Pro Text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5420462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07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lumOff val="1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8FDC396-C73F-8817-8DB2-23341381B4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urple Bokeh Light Free Background Video">
            <a:hlinkClick r:id="" action="ppaction://media"/>
            <a:extLst>
              <a:ext uri="{FF2B5EF4-FFF2-40B4-BE49-F238E27FC236}">
                <a16:creationId xmlns:a16="http://schemas.microsoft.com/office/drawing/2014/main" id="{AF60E7A0-730B-9BB7-C4A6-E1BC1487A05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duotone>
              <a:prstClr val="black"/>
              <a:schemeClr val="accent4">
                <a:tint val="45000"/>
                <a:satMod val="400000"/>
              </a:schemeClr>
            </a:duotone>
            <a:lum bright="-20000" contrast="-40000"/>
          </a:blip>
          <a:srcRect l="12500" r="12500"/>
          <a:stretch/>
        </p:blipFill>
        <p:spPr>
          <a:xfrm>
            <a:off x="0" y="0"/>
            <a:ext cx="13716000" cy="10287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C169C1F-A102-422D-4695-9B7F800DF2AF}"/>
              </a:ext>
            </a:extLst>
          </p:cNvPr>
          <p:cNvSpPr txBox="1"/>
          <p:nvPr/>
        </p:nvSpPr>
        <p:spPr>
          <a:xfrm>
            <a:off x="3414713" y="4866502"/>
            <a:ext cx="6886575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/>
            <a:endParaRPr lang="id-ID" sz="2700" dirty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7D596BD-E3D1-2104-9DC9-9AC55721E79F}"/>
              </a:ext>
            </a:extLst>
          </p:cNvPr>
          <p:cNvSpPr/>
          <p:nvPr/>
        </p:nvSpPr>
        <p:spPr>
          <a:xfrm>
            <a:off x="1736305" y="8894557"/>
            <a:ext cx="10243382" cy="681405"/>
          </a:xfrm>
          <a:prstGeom prst="rect">
            <a:avLst/>
          </a:prstGeom>
          <a:noFill/>
        </p:spPr>
        <p:txBody>
          <a:bodyPr wrap="square" lIns="137160" tIns="68580" rIns="137160" bIns="68580" anchor="b">
            <a:spAutoFit/>
          </a:bodyPr>
          <a:lstStyle/>
          <a:p>
            <a:pPr algn="ctr" defTabSz="685800">
              <a:lnSpc>
                <a:spcPct val="80000"/>
              </a:lnSpc>
            </a:pPr>
            <a:r>
              <a:rPr lang="en-US" sz="4200" b="1" noProof="1">
                <a:ln w="0"/>
                <a:solidFill>
                  <a:srgbClr val="0F9ED5">
                    <a:lumMod val="20000"/>
                    <a:lumOff val="80000"/>
                  </a:srgbClr>
                </a:solidFill>
                <a:latin typeface="FSP DEMO - Breul Grotesk A" panose="02000000000000000000" pitchFamily="50" charset="0"/>
                <a:ea typeface="SF Pro Text" pitchFamily="50" charset="0"/>
                <a:cs typeface="SF Pro Text" pitchFamily="50" charset="0"/>
              </a:rPr>
              <a:t>Goar Ni Ende</a:t>
            </a:r>
            <a:endParaRPr lang="id-ID" sz="4200" b="1" noProof="1">
              <a:ln w="0"/>
              <a:solidFill>
                <a:srgbClr val="0F9ED5">
                  <a:lumMod val="20000"/>
                  <a:lumOff val="80000"/>
                </a:srgbClr>
              </a:solidFill>
              <a:latin typeface="FSP DEMO - Breul Grotesk A" panose="02000000000000000000" pitchFamily="50" charset="0"/>
              <a:ea typeface="SF Pro Text" pitchFamily="50" charset="0"/>
              <a:cs typeface="SF Pro Text" pitchFamily="50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E4486D1-DE89-6BDA-9AA0-858559FE78AF}"/>
              </a:ext>
            </a:extLst>
          </p:cNvPr>
          <p:cNvSpPr/>
          <p:nvPr/>
        </p:nvSpPr>
        <p:spPr>
          <a:xfrm>
            <a:off x="1827301" y="9461662"/>
            <a:ext cx="10061393" cy="397738"/>
          </a:xfrm>
          <a:prstGeom prst="rect">
            <a:avLst/>
          </a:prstGeom>
          <a:noFill/>
        </p:spPr>
        <p:txBody>
          <a:bodyPr wrap="square" lIns="137160" tIns="68580" rIns="137160" bIns="68580">
            <a:spAutoFit/>
          </a:bodyPr>
          <a:lstStyle/>
          <a:p>
            <a:pPr algn="ctr" defTabSz="685800">
              <a:lnSpc>
                <a:spcPct val="80000"/>
              </a:lnSpc>
            </a:pPr>
            <a:r>
              <a:rPr lang="en-US" sz="2100" b="1" noProof="1">
                <a:ln w="0"/>
                <a:solidFill>
                  <a:srgbClr val="0F9ED5">
                    <a:lumMod val="20000"/>
                    <a:lumOff val="80000"/>
                  </a:srgbClr>
                </a:solidFill>
                <a:latin typeface="SF Pro Text" pitchFamily="50" charset="0"/>
                <a:ea typeface="SF Pro Text" pitchFamily="50" charset="0"/>
                <a:cs typeface="SF Pro Text" pitchFamily="50" charset="0"/>
              </a:rPr>
              <a:t>Buku Ende No. ?? : ?? - ??</a:t>
            </a:r>
            <a:endParaRPr lang="id-ID" sz="2100" b="1" noProof="1">
              <a:ln w="0"/>
              <a:solidFill>
                <a:srgbClr val="0F9ED5">
                  <a:lumMod val="20000"/>
                  <a:lumOff val="80000"/>
                </a:srgbClr>
              </a:solidFill>
              <a:latin typeface="SF Pro Text" pitchFamily="50" charset="0"/>
              <a:ea typeface="SF Pro Text" pitchFamily="50" charset="0"/>
              <a:cs typeface="SF Pro Text" pitchFamily="50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55A44BC-4A66-13F0-1907-CD555241B7E0}"/>
              </a:ext>
            </a:extLst>
          </p:cNvPr>
          <p:cNvSpPr txBox="1"/>
          <p:nvPr/>
        </p:nvSpPr>
        <p:spPr>
          <a:xfrm>
            <a:off x="564350" y="2973674"/>
            <a:ext cx="12587289" cy="37856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 defTabSz="685800">
              <a:defRPr/>
            </a:pPr>
            <a:r>
              <a:rPr lang="en-US" sz="6000" noProof="1">
                <a:ln w="0"/>
                <a:solidFill>
                  <a:prstClr val="white"/>
                </a:solidFill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Lorem ipsum dolor sit amet,</a:t>
            </a:r>
          </a:p>
          <a:p>
            <a:pPr algn="ctr" defTabSz="685800">
              <a:defRPr/>
            </a:pPr>
            <a:r>
              <a:rPr lang="en-US" sz="6000" noProof="1">
                <a:ln w="0"/>
                <a:solidFill>
                  <a:prstClr val="white"/>
                </a:solidFill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consectetur adipiscing elit,</a:t>
            </a:r>
          </a:p>
          <a:p>
            <a:pPr algn="ctr" defTabSz="685800">
              <a:defRPr/>
            </a:pPr>
            <a:r>
              <a:rPr lang="en-US" sz="6000" noProof="1">
                <a:ln w="0"/>
                <a:solidFill>
                  <a:prstClr val="white"/>
                </a:solidFill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sed do eiusmod tempor incididuntut</a:t>
            </a:r>
          </a:p>
          <a:p>
            <a:pPr algn="ctr" defTabSz="685800">
              <a:defRPr/>
            </a:pPr>
            <a:r>
              <a:rPr lang="en-US" sz="6000" noProof="1">
                <a:ln w="0"/>
                <a:solidFill>
                  <a:prstClr val="white"/>
                </a:solidFill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labore et dolore magna aliqua.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8A92309-3E88-A164-B1A6-25DDC612B00D}"/>
              </a:ext>
            </a:extLst>
          </p:cNvPr>
          <p:cNvSpPr txBox="1"/>
          <p:nvPr/>
        </p:nvSpPr>
        <p:spPr>
          <a:xfrm>
            <a:off x="6081980" y="1217976"/>
            <a:ext cx="1552027" cy="5367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defTabSz="685800">
              <a:lnSpc>
                <a:spcPct val="80000"/>
              </a:lnSpc>
              <a:defRPr/>
            </a:pPr>
            <a:r>
              <a:rPr lang="en-US" sz="3600" b="1" noProof="1">
                <a:ln w="0"/>
                <a:solidFill>
                  <a:prstClr val="white"/>
                </a:solidFill>
                <a:latin typeface="SF Pro Text" pitchFamily="50" charset="0"/>
                <a:ea typeface="SF Pro Text" pitchFamily="50" charset="0"/>
                <a:cs typeface="SF Pro Text" pitchFamily="50" charset="0"/>
              </a:rPr>
              <a:t>ayat 1</a:t>
            </a:r>
          </a:p>
        </p:txBody>
      </p:sp>
    </p:spTree>
    <p:extLst>
      <p:ext uri="{BB962C8B-B14F-4D97-AF65-F5344CB8AC3E}">
        <p14:creationId xmlns:p14="http://schemas.microsoft.com/office/powerpoint/2010/main" val="6861336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07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lumOff val="1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8FDC396-C73F-8817-8DB2-23341381B4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urple Bokeh Light Free Background Video">
            <a:hlinkClick r:id="" action="ppaction://media"/>
            <a:extLst>
              <a:ext uri="{FF2B5EF4-FFF2-40B4-BE49-F238E27FC236}">
                <a16:creationId xmlns:a16="http://schemas.microsoft.com/office/drawing/2014/main" id="{AF60E7A0-730B-9BB7-C4A6-E1BC1487A05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duotone>
              <a:prstClr val="black"/>
              <a:schemeClr val="accent4">
                <a:tint val="45000"/>
                <a:satMod val="400000"/>
              </a:schemeClr>
            </a:duotone>
            <a:lum bright="-20000" contrast="-40000"/>
          </a:blip>
          <a:srcRect l="12500" r="12500"/>
          <a:stretch/>
        </p:blipFill>
        <p:spPr>
          <a:xfrm>
            <a:off x="0" y="0"/>
            <a:ext cx="13716000" cy="10287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C169C1F-A102-422D-4695-9B7F800DF2AF}"/>
              </a:ext>
            </a:extLst>
          </p:cNvPr>
          <p:cNvSpPr txBox="1"/>
          <p:nvPr/>
        </p:nvSpPr>
        <p:spPr>
          <a:xfrm>
            <a:off x="3414713" y="4866502"/>
            <a:ext cx="6886575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/>
            <a:endParaRPr lang="id-ID" sz="2700" dirty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7D596BD-E3D1-2104-9DC9-9AC55721E79F}"/>
              </a:ext>
            </a:extLst>
          </p:cNvPr>
          <p:cNvSpPr/>
          <p:nvPr/>
        </p:nvSpPr>
        <p:spPr>
          <a:xfrm>
            <a:off x="1736305" y="8894557"/>
            <a:ext cx="10243382" cy="681405"/>
          </a:xfrm>
          <a:prstGeom prst="rect">
            <a:avLst/>
          </a:prstGeom>
          <a:noFill/>
        </p:spPr>
        <p:txBody>
          <a:bodyPr wrap="square" lIns="137160" tIns="68580" rIns="137160" bIns="68580" anchor="b">
            <a:spAutoFit/>
          </a:bodyPr>
          <a:lstStyle/>
          <a:p>
            <a:pPr algn="ctr" defTabSz="685800">
              <a:lnSpc>
                <a:spcPct val="80000"/>
              </a:lnSpc>
            </a:pPr>
            <a:r>
              <a:rPr lang="en-US" sz="4200" b="1" noProof="1">
                <a:ln w="0"/>
                <a:solidFill>
                  <a:srgbClr val="0F9ED5">
                    <a:lumMod val="20000"/>
                    <a:lumOff val="80000"/>
                  </a:srgbClr>
                </a:solidFill>
                <a:latin typeface="FSP DEMO - Breul Grotesk A" panose="02000000000000000000" pitchFamily="50" charset="0"/>
                <a:ea typeface="SF Pro Text" pitchFamily="50" charset="0"/>
                <a:cs typeface="SF Pro Text" pitchFamily="50" charset="0"/>
              </a:rPr>
              <a:t>Goar Ni Ende</a:t>
            </a:r>
            <a:endParaRPr lang="id-ID" sz="4200" b="1" noProof="1">
              <a:ln w="0"/>
              <a:solidFill>
                <a:srgbClr val="0F9ED5">
                  <a:lumMod val="20000"/>
                  <a:lumOff val="80000"/>
                </a:srgbClr>
              </a:solidFill>
              <a:latin typeface="FSP DEMO - Breul Grotesk A" panose="02000000000000000000" pitchFamily="50" charset="0"/>
              <a:ea typeface="SF Pro Text" pitchFamily="50" charset="0"/>
              <a:cs typeface="SF Pro Text" pitchFamily="50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E4486D1-DE89-6BDA-9AA0-858559FE78AF}"/>
              </a:ext>
            </a:extLst>
          </p:cNvPr>
          <p:cNvSpPr/>
          <p:nvPr/>
        </p:nvSpPr>
        <p:spPr>
          <a:xfrm>
            <a:off x="1827301" y="9461662"/>
            <a:ext cx="10061393" cy="397738"/>
          </a:xfrm>
          <a:prstGeom prst="rect">
            <a:avLst/>
          </a:prstGeom>
          <a:noFill/>
        </p:spPr>
        <p:txBody>
          <a:bodyPr wrap="square" lIns="137160" tIns="68580" rIns="137160" bIns="68580">
            <a:spAutoFit/>
          </a:bodyPr>
          <a:lstStyle/>
          <a:p>
            <a:pPr algn="ctr" defTabSz="685800">
              <a:lnSpc>
                <a:spcPct val="80000"/>
              </a:lnSpc>
            </a:pPr>
            <a:r>
              <a:rPr lang="en-US" sz="2100" b="1" noProof="1">
                <a:ln w="0"/>
                <a:solidFill>
                  <a:srgbClr val="0F9ED5">
                    <a:lumMod val="20000"/>
                    <a:lumOff val="80000"/>
                  </a:srgbClr>
                </a:solidFill>
                <a:latin typeface="SF Pro Text" pitchFamily="50" charset="0"/>
                <a:ea typeface="SF Pro Text" pitchFamily="50" charset="0"/>
                <a:cs typeface="SF Pro Text" pitchFamily="50" charset="0"/>
              </a:rPr>
              <a:t>Buku Ende No. ?? : ?? - ??</a:t>
            </a:r>
            <a:endParaRPr lang="id-ID" sz="2100" b="1" noProof="1">
              <a:ln w="0"/>
              <a:solidFill>
                <a:srgbClr val="0F9ED5">
                  <a:lumMod val="20000"/>
                  <a:lumOff val="80000"/>
                </a:srgbClr>
              </a:solidFill>
              <a:latin typeface="SF Pro Text" pitchFamily="50" charset="0"/>
              <a:ea typeface="SF Pro Text" pitchFamily="50" charset="0"/>
              <a:cs typeface="SF Pro Text" pitchFamily="50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55A44BC-4A66-13F0-1907-CD555241B7E0}"/>
              </a:ext>
            </a:extLst>
          </p:cNvPr>
          <p:cNvSpPr txBox="1"/>
          <p:nvPr/>
        </p:nvSpPr>
        <p:spPr>
          <a:xfrm>
            <a:off x="564350" y="2973674"/>
            <a:ext cx="12587289" cy="37856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 defTabSz="685800">
              <a:defRPr/>
            </a:pPr>
            <a:r>
              <a:rPr lang="en-US" sz="6000" noProof="1">
                <a:ln w="0"/>
                <a:solidFill>
                  <a:prstClr val="white"/>
                </a:solidFill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Lorem ipsum dolor sit amet,</a:t>
            </a:r>
          </a:p>
          <a:p>
            <a:pPr algn="ctr" defTabSz="685800">
              <a:defRPr/>
            </a:pPr>
            <a:r>
              <a:rPr lang="en-US" sz="6000" noProof="1">
                <a:ln w="0"/>
                <a:solidFill>
                  <a:prstClr val="white"/>
                </a:solidFill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consectetur adipiscing elit,</a:t>
            </a:r>
          </a:p>
          <a:p>
            <a:pPr algn="ctr" defTabSz="685800">
              <a:defRPr/>
            </a:pPr>
            <a:r>
              <a:rPr lang="en-US" sz="6000" noProof="1">
                <a:ln w="0"/>
                <a:solidFill>
                  <a:prstClr val="white"/>
                </a:solidFill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sed do eiusmod tempor incididuntut</a:t>
            </a:r>
          </a:p>
          <a:p>
            <a:pPr algn="ctr" defTabSz="685800">
              <a:defRPr/>
            </a:pPr>
            <a:r>
              <a:rPr lang="en-US" sz="6000" noProof="1">
                <a:ln w="0"/>
                <a:solidFill>
                  <a:prstClr val="white"/>
                </a:solidFill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labore et dolore magna aliqua.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8A92309-3E88-A164-B1A6-25DDC612B00D}"/>
              </a:ext>
            </a:extLst>
          </p:cNvPr>
          <p:cNvSpPr txBox="1"/>
          <p:nvPr/>
        </p:nvSpPr>
        <p:spPr>
          <a:xfrm>
            <a:off x="6337659" y="1217976"/>
            <a:ext cx="1040670" cy="5367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defTabSz="685800">
              <a:lnSpc>
                <a:spcPct val="80000"/>
              </a:lnSpc>
              <a:defRPr/>
            </a:pPr>
            <a:r>
              <a:rPr lang="en-US" sz="3600" b="1" noProof="1">
                <a:ln w="0"/>
                <a:solidFill>
                  <a:prstClr val="white"/>
                </a:solidFill>
                <a:latin typeface="SF Pro Text" pitchFamily="50" charset="0"/>
                <a:ea typeface="SF Pro Text" pitchFamily="50" charset="0"/>
                <a:cs typeface="SF Pro Text" pitchFamily="50" charset="0"/>
              </a:rPr>
              <a:t>reff</a:t>
            </a:r>
          </a:p>
        </p:txBody>
      </p:sp>
    </p:spTree>
    <p:extLst>
      <p:ext uri="{BB962C8B-B14F-4D97-AF65-F5344CB8AC3E}">
        <p14:creationId xmlns:p14="http://schemas.microsoft.com/office/powerpoint/2010/main" val="1063405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07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lumOff val="1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8FDC396-C73F-8817-8DB2-23341381B4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urple Bokeh Light Free Background Video">
            <a:hlinkClick r:id="" action="ppaction://media"/>
            <a:extLst>
              <a:ext uri="{FF2B5EF4-FFF2-40B4-BE49-F238E27FC236}">
                <a16:creationId xmlns:a16="http://schemas.microsoft.com/office/drawing/2014/main" id="{AF60E7A0-730B-9BB7-C4A6-E1BC1487A05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duotone>
              <a:prstClr val="black"/>
              <a:schemeClr val="accent6">
                <a:tint val="45000"/>
                <a:satMod val="400000"/>
              </a:schemeClr>
            </a:duotone>
            <a:lum bright="-20000" contrast="-40000"/>
          </a:blip>
          <a:srcRect l="12500" r="12500"/>
          <a:stretch/>
        </p:blipFill>
        <p:spPr>
          <a:xfrm>
            <a:off x="0" y="0"/>
            <a:ext cx="13716000" cy="10287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C169C1F-A102-422D-4695-9B7F800DF2AF}"/>
              </a:ext>
            </a:extLst>
          </p:cNvPr>
          <p:cNvSpPr txBox="1"/>
          <p:nvPr/>
        </p:nvSpPr>
        <p:spPr>
          <a:xfrm>
            <a:off x="3414713" y="4866502"/>
            <a:ext cx="6886575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/>
            <a:endParaRPr lang="id-ID" sz="2700" dirty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7D596BD-E3D1-2104-9DC9-9AC55721E79F}"/>
              </a:ext>
            </a:extLst>
          </p:cNvPr>
          <p:cNvSpPr/>
          <p:nvPr/>
        </p:nvSpPr>
        <p:spPr>
          <a:xfrm>
            <a:off x="1736305" y="8894557"/>
            <a:ext cx="10243382" cy="681405"/>
          </a:xfrm>
          <a:prstGeom prst="rect">
            <a:avLst/>
          </a:prstGeom>
          <a:noFill/>
        </p:spPr>
        <p:txBody>
          <a:bodyPr wrap="square" lIns="137160" tIns="68580" rIns="137160" bIns="68580" anchor="b">
            <a:spAutoFit/>
          </a:bodyPr>
          <a:lstStyle/>
          <a:p>
            <a:pPr algn="ctr" defTabSz="685800">
              <a:lnSpc>
                <a:spcPct val="80000"/>
              </a:lnSpc>
            </a:pPr>
            <a:r>
              <a:rPr lang="en-US" sz="4200" b="1" noProof="1">
                <a:ln w="0"/>
                <a:solidFill>
                  <a:srgbClr val="196B24">
                    <a:lumMod val="20000"/>
                    <a:lumOff val="80000"/>
                  </a:srgbClr>
                </a:solidFill>
                <a:latin typeface="FSP DEMO - Breul Grotesk A" panose="02000000000000000000" pitchFamily="50" charset="0"/>
                <a:ea typeface="SF Pro Text" pitchFamily="50" charset="0"/>
                <a:cs typeface="SF Pro Text" pitchFamily="50" charset="0"/>
              </a:rPr>
              <a:t>Goar Ni Ende</a:t>
            </a:r>
            <a:endParaRPr lang="id-ID" sz="4200" b="1" noProof="1">
              <a:ln w="0"/>
              <a:solidFill>
                <a:srgbClr val="196B24">
                  <a:lumMod val="20000"/>
                  <a:lumOff val="80000"/>
                </a:srgbClr>
              </a:solidFill>
              <a:latin typeface="FSP DEMO - Breul Grotesk A" panose="02000000000000000000" pitchFamily="50" charset="0"/>
              <a:ea typeface="SF Pro Text" pitchFamily="50" charset="0"/>
              <a:cs typeface="SF Pro Text" pitchFamily="50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E4486D1-DE89-6BDA-9AA0-858559FE78AF}"/>
              </a:ext>
            </a:extLst>
          </p:cNvPr>
          <p:cNvSpPr/>
          <p:nvPr/>
        </p:nvSpPr>
        <p:spPr>
          <a:xfrm>
            <a:off x="1827301" y="9461662"/>
            <a:ext cx="10061393" cy="397738"/>
          </a:xfrm>
          <a:prstGeom prst="rect">
            <a:avLst/>
          </a:prstGeom>
          <a:noFill/>
        </p:spPr>
        <p:txBody>
          <a:bodyPr wrap="square" lIns="137160" tIns="68580" rIns="137160" bIns="68580">
            <a:spAutoFit/>
          </a:bodyPr>
          <a:lstStyle/>
          <a:p>
            <a:pPr algn="ctr" defTabSz="685800">
              <a:lnSpc>
                <a:spcPct val="80000"/>
              </a:lnSpc>
            </a:pPr>
            <a:r>
              <a:rPr lang="en-US" sz="2100" b="1" noProof="1">
                <a:ln w="0"/>
                <a:solidFill>
                  <a:srgbClr val="196B24">
                    <a:lumMod val="20000"/>
                    <a:lumOff val="80000"/>
                  </a:srgbClr>
                </a:solidFill>
                <a:latin typeface="SF Pro Text" pitchFamily="50" charset="0"/>
                <a:ea typeface="SF Pro Text" pitchFamily="50" charset="0"/>
                <a:cs typeface="SF Pro Text" pitchFamily="50" charset="0"/>
              </a:rPr>
              <a:t>Buku Ende No. ?? : ?? - ??</a:t>
            </a:r>
            <a:endParaRPr lang="id-ID" sz="2100" b="1" noProof="1">
              <a:ln w="0"/>
              <a:solidFill>
                <a:srgbClr val="196B24">
                  <a:lumMod val="20000"/>
                  <a:lumOff val="80000"/>
                </a:srgbClr>
              </a:solidFill>
              <a:latin typeface="SF Pro Text" pitchFamily="50" charset="0"/>
              <a:ea typeface="SF Pro Text" pitchFamily="50" charset="0"/>
              <a:cs typeface="SF Pro Text" pitchFamily="50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55A44BC-4A66-13F0-1907-CD555241B7E0}"/>
              </a:ext>
            </a:extLst>
          </p:cNvPr>
          <p:cNvSpPr txBox="1"/>
          <p:nvPr/>
        </p:nvSpPr>
        <p:spPr>
          <a:xfrm>
            <a:off x="564350" y="2973674"/>
            <a:ext cx="12587289" cy="37856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 defTabSz="685800">
              <a:defRPr/>
            </a:pPr>
            <a:r>
              <a:rPr lang="en-US" sz="6000" noProof="1">
                <a:ln w="0"/>
                <a:solidFill>
                  <a:prstClr val="white"/>
                </a:solidFill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Lorem ipsum dolor sit amet,</a:t>
            </a:r>
          </a:p>
          <a:p>
            <a:pPr algn="ctr" defTabSz="685800">
              <a:defRPr/>
            </a:pPr>
            <a:r>
              <a:rPr lang="en-US" sz="6000" noProof="1">
                <a:ln w="0"/>
                <a:solidFill>
                  <a:prstClr val="white"/>
                </a:solidFill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consectetur adipiscing elit,</a:t>
            </a:r>
          </a:p>
          <a:p>
            <a:pPr algn="ctr" defTabSz="685800">
              <a:defRPr/>
            </a:pPr>
            <a:r>
              <a:rPr lang="en-US" sz="6000" noProof="1">
                <a:ln w="0"/>
                <a:solidFill>
                  <a:prstClr val="white"/>
                </a:solidFill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sed do eiusmod tempor incididuntut</a:t>
            </a:r>
          </a:p>
          <a:p>
            <a:pPr algn="ctr" defTabSz="685800">
              <a:defRPr/>
            </a:pPr>
            <a:r>
              <a:rPr lang="en-US" sz="6000" noProof="1">
                <a:ln w="0"/>
                <a:solidFill>
                  <a:prstClr val="white"/>
                </a:solidFill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labore et dolore magna aliqua.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8A92309-3E88-A164-B1A6-25DDC612B00D}"/>
              </a:ext>
            </a:extLst>
          </p:cNvPr>
          <p:cNvSpPr txBox="1"/>
          <p:nvPr/>
        </p:nvSpPr>
        <p:spPr>
          <a:xfrm>
            <a:off x="6052323" y="1217976"/>
            <a:ext cx="1611339" cy="5367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defTabSz="685800">
              <a:lnSpc>
                <a:spcPct val="80000"/>
              </a:lnSpc>
              <a:defRPr/>
            </a:pPr>
            <a:r>
              <a:rPr lang="en-US" sz="3600" b="1" noProof="1">
                <a:ln w="0"/>
                <a:solidFill>
                  <a:prstClr val="white"/>
                </a:solidFill>
                <a:latin typeface="SF Pro Text" pitchFamily="50" charset="0"/>
                <a:ea typeface="SF Pro Text" pitchFamily="50" charset="0"/>
                <a:cs typeface="SF Pro Text" pitchFamily="50" charset="0"/>
              </a:rPr>
              <a:t>ayat 2</a:t>
            </a:r>
          </a:p>
        </p:txBody>
      </p:sp>
    </p:spTree>
    <p:extLst>
      <p:ext uri="{BB962C8B-B14F-4D97-AF65-F5344CB8AC3E}">
        <p14:creationId xmlns:p14="http://schemas.microsoft.com/office/powerpoint/2010/main" val="296601478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07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lumOff val="1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8FDC396-C73F-8817-8DB2-23341381B4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urple Bokeh Light Free Background Video">
            <a:hlinkClick r:id="" action="ppaction://media"/>
            <a:extLst>
              <a:ext uri="{FF2B5EF4-FFF2-40B4-BE49-F238E27FC236}">
                <a16:creationId xmlns:a16="http://schemas.microsoft.com/office/drawing/2014/main" id="{AF60E7A0-730B-9BB7-C4A6-E1BC1487A05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duotone>
              <a:prstClr val="black"/>
              <a:schemeClr val="accent6">
                <a:tint val="45000"/>
                <a:satMod val="400000"/>
              </a:schemeClr>
            </a:duotone>
            <a:lum bright="-20000" contrast="-40000"/>
          </a:blip>
          <a:srcRect l="12500" r="12500"/>
          <a:stretch/>
        </p:blipFill>
        <p:spPr>
          <a:xfrm>
            <a:off x="0" y="0"/>
            <a:ext cx="13716000" cy="10287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C169C1F-A102-422D-4695-9B7F800DF2AF}"/>
              </a:ext>
            </a:extLst>
          </p:cNvPr>
          <p:cNvSpPr txBox="1"/>
          <p:nvPr/>
        </p:nvSpPr>
        <p:spPr>
          <a:xfrm>
            <a:off x="3414713" y="4866502"/>
            <a:ext cx="6886575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/>
            <a:endParaRPr lang="id-ID" sz="2700" dirty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7D596BD-E3D1-2104-9DC9-9AC55721E79F}"/>
              </a:ext>
            </a:extLst>
          </p:cNvPr>
          <p:cNvSpPr/>
          <p:nvPr/>
        </p:nvSpPr>
        <p:spPr>
          <a:xfrm>
            <a:off x="1736305" y="8894557"/>
            <a:ext cx="10243382" cy="681405"/>
          </a:xfrm>
          <a:prstGeom prst="rect">
            <a:avLst/>
          </a:prstGeom>
          <a:noFill/>
        </p:spPr>
        <p:txBody>
          <a:bodyPr wrap="square" lIns="137160" tIns="68580" rIns="137160" bIns="68580" anchor="b">
            <a:spAutoFit/>
          </a:bodyPr>
          <a:lstStyle/>
          <a:p>
            <a:pPr algn="ctr" defTabSz="685800">
              <a:lnSpc>
                <a:spcPct val="80000"/>
              </a:lnSpc>
            </a:pPr>
            <a:r>
              <a:rPr lang="en-US" sz="4200" b="1" noProof="1">
                <a:ln w="0"/>
                <a:solidFill>
                  <a:srgbClr val="196B24">
                    <a:lumMod val="20000"/>
                    <a:lumOff val="80000"/>
                  </a:srgbClr>
                </a:solidFill>
                <a:latin typeface="FSP DEMO - Breul Grotesk A" panose="02000000000000000000" pitchFamily="50" charset="0"/>
                <a:ea typeface="SF Pro Text" pitchFamily="50" charset="0"/>
                <a:cs typeface="SF Pro Text" pitchFamily="50" charset="0"/>
              </a:rPr>
              <a:t>Goar Ni Ende</a:t>
            </a:r>
            <a:endParaRPr lang="id-ID" sz="4200" b="1" noProof="1">
              <a:ln w="0"/>
              <a:solidFill>
                <a:srgbClr val="196B24">
                  <a:lumMod val="20000"/>
                  <a:lumOff val="80000"/>
                </a:srgbClr>
              </a:solidFill>
              <a:latin typeface="FSP DEMO - Breul Grotesk A" panose="02000000000000000000" pitchFamily="50" charset="0"/>
              <a:ea typeface="SF Pro Text" pitchFamily="50" charset="0"/>
              <a:cs typeface="SF Pro Text" pitchFamily="50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E4486D1-DE89-6BDA-9AA0-858559FE78AF}"/>
              </a:ext>
            </a:extLst>
          </p:cNvPr>
          <p:cNvSpPr/>
          <p:nvPr/>
        </p:nvSpPr>
        <p:spPr>
          <a:xfrm>
            <a:off x="1827301" y="9461662"/>
            <a:ext cx="10061393" cy="397738"/>
          </a:xfrm>
          <a:prstGeom prst="rect">
            <a:avLst/>
          </a:prstGeom>
          <a:noFill/>
        </p:spPr>
        <p:txBody>
          <a:bodyPr wrap="square" lIns="137160" tIns="68580" rIns="137160" bIns="68580">
            <a:spAutoFit/>
          </a:bodyPr>
          <a:lstStyle/>
          <a:p>
            <a:pPr algn="ctr" defTabSz="685800">
              <a:lnSpc>
                <a:spcPct val="80000"/>
              </a:lnSpc>
            </a:pPr>
            <a:r>
              <a:rPr lang="en-US" sz="2100" b="1" noProof="1">
                <a:ln w="0"/>
                <a:solidFill>
                  <a:srgbClr val="196B24">
                    <a:lumMod val="20000"/>
                    <a:lumOff val="80000"/>
                  </a:srgbClr>
                </a:solidFill>
                <a:latin typeface="SF Pro Text" pitchFamily="50" charset="0"/>
                <a:ea typeface="SF Pro Text" pitchFamily="50" charset="0"/>
                <a:cs typeface="SF Pro Text" pitchFamily="50" charset="0"/>
              </a:rPr>
              <a:t>Buku Ende No. ?? : ?? - ??</a:t>
            </a:r>
            <a:endParaRPr lang="id-ID" sz="2100" b="1" noProof="1">
              <a:ln w="0"/>
              <a:solidFill>
                <a:srgbClr val="196B24">
                  <a:lumMod val="20000"/>
                  <a:lumOff val="80000"/>
                </a:srgbClr>
              </a:solidFill>
              <a:latin typeface="SF Pro Text" pitchFamily="50" charset="0"/>
              <a:ea typeface="SF Pro Text" pitchFamily="50" charset="0"/>
              <a:cs typeface="SF Pro Text" pitchFamily="50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55A44BC-4A66-13F0-1907-CD555241B7E0}"/>
              </a:ext>
            </a:extLst>
          </p:cNvPr>
          <p:cNvSpPr txBox="1"/>
          <p:nvPr/>
        </p:nvSpPr>
        <p:spPr>
          <a:xfrm>
            <a:off x="564350" y="2973674"/>
            <a:ext cx="12587289" cy="37856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 defTabSz="685800">
              <a:defRPr/>
            </a:pPr>
            <a:r>
              <a:rPr lang="en-US" sz="6000" noProof="1">
                <a:ln w="0"/>
                <a:solidFill>
                  <a:prstClr val="white"/>
                </a:solidFill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Lorem ipsum dolor sit amet,</a:t>
            </a:r>
          </a:p>
          <a:p>
            <a:pPr algn="ctr" defTabSz="685800">
              <a:defRPr/>
            </a:pPr>
            <a:r>
              <a:rPr lang="en-US" sz="6000" noProof="1">
                <a:ln w="0"/>
                <a:solidFill>
                  <a:prstClr val="white"/>
                </a:solidFill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consectetur adipiscing elit,</a:t>
            </a:r>
          </a:p>
          <a:p>
            <a:pPr algn="ctr" defTabSz="685800">
              <a:defRPr/>
            </a:pPr>
            <a:r>
              <a:rPr lang="en-US" sz="6000" noProof="1">
                <a:ln w="0"/>
                <a:solidFill>
                  <a:prstClr val="white"/>
                </a:solidFill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sed do eiusmod tempor incididuntut</a:t>
            </a:r>
          </a:p>
          <a:p>
            <a:pPr algn="ctr" defTabSz="685800">
              <a:defRPr/>
            </a:pPr>
            <a:r>
              <a:rPr lang="en-US" sz="6000" noProof="1">
                <a:ln w="0"/>
                <a:solidFill>
                  <a:prstClr val="white"/>
                </a:solidFill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labore et dolore magna aliqua.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8A92309-3E88-A164-B1A6-25DDC612B00D}"/>
              </a:ext>
            </a:extLst>
          </p:cNvPr>
          <p:cNvSpPr txBox="1"/>
          <p:nvPr/>
        </p:nvSpPr>
        <p:spPr>
          <a:xfrm>
            <a:off x="6337659" y="1217976"/>
            <a:ext cx="1040670" cy="5367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defTabSz="685800">
              <a:lnSpc>
                <a:spcPct val="80000"/>
              </a:lnSpc>
              <a:defRPr/>
            </a:pPr>
            <a:r>
              <a:rPr lang="en-US" sz="3600" b="1" noProof="1">
                <a:ln w="0"/>
                <a:solidFill>
                  <a:prstClr val="white"/>
                </a:solidFill>
                <a:latin typeface="SF Pro Text" pitchFamily="50" charset="0"/>
                <a:ea typeface="SF Pro Text" pitchFamily="50" charset="0"/>
                <a:cs typeface="SF Pro Text" pitchFamily="50" charset="0"/>
              </a:rPr>
              <a:t>reff</a:t>
            </a:r>
          </a:p>
        </p:txBody>
      </p:sp>
    </p:spTree>
    <p:extLst>
      <p:ext uri="{BB962C8B-B14F-4D97-AF65-F5344CB8AC3E}">
        <p14:creationId xmlns:p14="http://schemas.microsoft.com/office/powerpoint/2010/main" val="792223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07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lumOff val="1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8FDC396-C73F-8817-8DB2-23341381B4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urple Bokeh Light Free Background Video">
            <a:hlinkClick r:id="" action="ppaction://media"/>
            <a:extLst>
              <a:ext uri="{FF2B5EF4-FFF2-40B4-BE49-F238E27FC236}">
                <a16:creationId xmlns:a16="http://schemas.microsoft.com/office/drawing/2014/main" id="{AF60E7A0-730B-9BB7-C4A6-E1BC1487A05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duotone>
              <a:prstClr val="black"/>
              <a:schemeClr val="accent2">
                <a:tint val="45000"/>
                <a:satMod val="400000"/>
              </a:schemeClr>
            </a:duotone>
          </a:blip>
          <a:srcRect l="12500" r="12500"/>
          <a:stretch/>
        </p:blipFill>
        <p:spPr>
          <a:xfrm>
            <a:off x="0" y="0"/>
            <a:ext cx="13716000" cy="10287000"/>
          </a:xfrm>
          <a:prstGeom prst="rect">
            <a:avLst/>
          </a:prstGeom>
        </p:spPr>
      </p:pic>
      <p:pic>
        <p:nvPicPr>
          <p:cNvPr id="13" name="Picture 12" descr="A group of colorful dots&#10;&#10;Description automatically generated">
            <a:extLst>
              <a:ext uri="{FF2B5EF4-FFF2-40B4-BE49-F238E27FC236}">
                <a16:creationId xmlns:a16="http://schemas.microsoft.com/office/drawing/2014/main" id="{76A27E00-5AEF-A6A2-3155-177B503CBF6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25" t="10354" r="10625" b="24363"/>
          <a:stretch/>
        </p:blipFill>
        <p:spPr>
          <a:xfrm>
            <a:off x="0" y="0"/>
            <a:ext cx="13716000" cy="10287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C169C1F-A102-422D-4695-9B7F800DF2AF}"/>
              </a:ext>
            </a:extLst>
          </p:cNvPr>
          <p:cNvSpPr txBox="1"/>
          <p:nvPr/>
        </p:nvSpPr>
        <p:spPr>
          <a:xfrm>
            <a:off x="3414713" y="4866502"/>
            <a:ext cx="6886575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/>
            <a:endParaRPr lang="id-ID" sz="2700" dirty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7D596BD-E3D1-2104-9DC9-9AC55721E79F}"/>
              </a:ext>
            </a:extLst>
          </p:cNvPr>
          <p:cNvSpPr/>
          <p:nvPr/>
        </p:nvSpPr>
        <p:spPr>
          <a:xfrm>
            <a:off x="1827305" y="4354650"/>
            <a:ext cx="10243382" cy="1185581"/>
          </a:xfrm>
          <a:prstGeom prst="rect">
            <a:avLst/>
          </a:prstGeom>
          <a:noFill/>
        </p:spPr>
        <p:txBody>
          <a:bodyPr wrap="square" lIns="137160" tIns="68580" rIns="137160" bIns="68580" anchor="b">
            <a:spAutoFit/>
          </a:bodyPr>
          <a:lstStyle/>
          <a:p>
            <a:pPr algn="ctr" defTabSz="685800">
              <a:lnSpc>
                <a:spcPct val="80000"/>
              </a:lnSpc>
            </a:pPr>
            <a:r>
              <a:rPr lang="en-US" sz="8100" b="1" noProof="1">
                <a:ln w="0"/>
                <a:solidFill>
                  <a:srgbClr val="E97132">
                    <a:lumMod val="20000"/>
                    <a:lumOff val="80000"/>
                  </a:srgbClr>
                </a:solidFill>
                <a:latin typeface="FSP DEMO - Breul Grotesk A" panose="02000000000000000000" pitchFamily="50" charset="0"/>
                <a:ea typeface="SF Pro Text" pitchFamily="50" charset="0"/>
                <a:cs typeface="SF Pro Text" pitchFamily="50" charset="0"/>
              </a:rPr>
              <a:t>Holan Musik</a:t>
            </a:r>
            <a:endParaRPr lang="id-ID" sz="8100" b="1" noProof="1">
              <a:ln w="0"/>
              <a:solidFill>
                <a:srgbClr val="E97132">
                  <a:lumMod val="20000"/>
                  <a:lumOff val="80000"/>
                </a:srgbClr>
              </a:solidFill>
              <a:latin typeface="FSP DEMO - Breul Grotesk A" panose="02000000000000000000" pitchFamily="50" charset="0"/>
              <a:ea typeface="SF Pro Text" pitchFamily="50" charset="0"/>
              <a:cs typeface="SF Pro Text" pitchFamily="50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E4486D1-DE89-6BDA-9AA0-858559FE78AF}"/>
              </a:ext>
            </a:extLst>
          </p:cNvPr>
          <p:cNvSpPr/>
          <p:nvPr/>
        </p:nvSpPr>
        <p:spPr>
          <a:xfrm>
            <a:off x="1827304" y="5420499"/>
            <a:ext cx="10061393" cy="582916"/>
          </a:xfrm>
          <a:prstGeom prst="rect">
            <a:avLst/>
          </a:prstGeom>
          <a:noFill/>
        </p:spPr>
        <p:txBody>
          <a:bodyPr wrap="square" lIns="137160" tIns="68580" rIns="137160" bIns="68580">
            <a:spAutoFit/>
          </a:bodyPr>
          <a:lstStyle/>
          <a:p>
            <a:pPr algn="ctr" defTabSz="685800">
              <a:lnSpc>
                <a:spcPct val="80000"/>
              </a:lnSpc>
            </a:pPr>
            <a:r>
              <a:rPr lang="en-US" sz="3600" b="1" noProof="1">
                <a:ln w="0"/>
                <a:solidFill>
                  <a:srgbClr val="E97132">
                    <a:lumMod val="20000"/>
                    <a:lumOff val="80000"/>
                  </a:srgbClr>
                </a:solidFill>
                <a:latin typeface="SF Pro Text" pitchFamily="50" charset="0"/>
                <a:ea typeface="SF Pro Text" pitchFamily="50" charset="0"/>
                <a:cs typeface="SF Pro Text" pitchFamily="50" charset="0"/>
              </a:rPr>
              <a:t>Parmingguon Ujung Taon Parhuriaon</a:t>
            </a:r>
            <a:endParaRPr lang="id-ID" sz="3600" b="1" noProof="1">
              <a:ln w="0"/>
              <a:solidFill>
                <a:srgbClr val="E97132">
                  <a:lumMod val="20000"/>
                  <a:lumOff val="80000"/>
                </a:srgbClr>
              </a:solidFill>
              <a:latin typeface="SF Pro Text" pitchFamily="50" charset="0"/>
              <a:ea typeface="SF Pro Text" pitchFamily="50" charset="0"/>
              <a:cs typeface="SF Pro Text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688786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07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lumOff val="1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8FDC396-C73F-8817-8DB2-23341381B4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urple Bokeh Light Free Background Video">
            <a:hlinkClick r:id="" action="ppaction://media"/>
            <a:extLst>
              <a:ext uri="{FF2B5EF4-FFF2-40B4-BE49-F238E27FC236}">
                <a16:creationId xmlns:a16="http://schemas.microsoft.com/office/drawing/2014/main" id="{AF60E7A0-730B-9BB7-C4A6-E1BC1487A05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duotone>
              <a:prstClr val="black"/>
              <a:schemeClr val="accent5">
                <a:tint val="45000"/>
                <a:satMod val="400000"/>
              </a:schemeClr>
            </a:duotone>
            <a:lum bright="-20000" contrast="-40000"/>
          </a:blip>
          <a:srcRect l="12500" r="12500"/>
          <a:stretch/>
        </p:blipFill>
        <p:spPr>
          <a:xfrm>
            <a:off x="0" y="0"/>
            <a:ext cx="13716000" cy="10287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C169C1F-A102-422D-4695-9B7F800DF2AF}"/>
              </a:ext>
            </a:extLst>
          </p:cNvPr>
          <p:cNvSpPr txBox="1"/>
          <p:nvPr/>
        </p:nvSpPr>
        <p:spPr>
          <a:xfrm>
            <a:off x="3414713" y="4866502"/>
            <a:ext cx="6886575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/>
            <a:endParaRPr lang="id-ID" sz="2700" dirty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7D596BD-E3D1-2104-9DC9-9AC55721E79F}"/>
              </a:ext>
            </a:extLst>
          </p:cNvPr>
          <p:cNvSpPr/>
          <p:nvPr/>
        </p:nvSpPr>
        <p:spPr>
          <a:xfrm>
            <a:off x="1736305" y="8894557"/>
            <a:ext cx="10243382" cy="681405"/>
          </a:xfrm>
          <a:prstGeom prst="rect">
            <a:avLst/>
          </a:prstGeom>
          <a:noFill/>
        </p:spPr>
        <p:txBody>
          <a:bodyPr wrap="square" lIns="137160" tIns="68580" rIns="137160" bIns="68580" anchor="b">
            <a:spAutoFit/>
          </a:bodyPr>
          <a:lstStyle/>
          <a:p>
            <a:pPr algn="ctr" defTabSz="685800">
              <a:lnSpc>
                <a:spcPct val="80000"/>
              </a:lnSpc>
            </a:pPr>
            <a:r>
              <a:rPr lang="en-US" sz="4200" b="1" noProof="1">
                <a:ln w="0"/>
                <a:solidFill>
                  <a:srgbClr val="A02B93">
                    <a:lumMod val="20000"/>
                    <a:lumOff val="80000"/>
                  </a:srgbClr>
                </a:solidFill>
                <a:latin typeface="FSP DEMO - Breul Grotesk A" panose="02000000000000000000" pitchFamily="50" charset="0"/>
                <a:ea typeface="SF Pro Text" pitchFamily="50" charset="0"/>
                <a:cs typeface="SF Pro Text" pitchFamily="50" charset="0"/>
              </a:rPr>
              <a:t>Goar Ni Ende</a:t>
            </a:r>
            <a:endParaRPr lang="id-ID" sz="4200" b="1" noProof="1">
              <a:ln w="0"/>
              <a:solidFill>
                <a:srgbClr val="A02B93">
                  <a:lumMod val="20000"/>
                  <a:lumOff val="80000"/>
                </a:srgbClr>
              </a:solidFill>
              <a:latin typeface="FSP DEMO - Breul Grotesk A" panose="02000000000000000000" pitchFamily="50" charset="0"/>
              <a:ea typeface="SF Pro Text" pitchFamily="50" charset="0"/>
              <a:cs typeface="SF Pro Text" pitchFamily="50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E4486D1-DE89-6BDA-9AA0-858559FE78AF}"/>
              </a:ext>
            </a:extLst>
          </p:cNvPr>
          <p:cNvSpPr/>
          <p:nvPr/>
        </p:nvSpPr>
        <p:spPr>
          <a:xfrm>
            <a:off x="1827301" y="9461662"/>
            <a:ext cx="10061393" cy="397738"/>
          </a:xfrm>
          <a:prstGeom prst="rect">
            <a:avLst/>
          </a:prstGeom>
          <a:noFill/>
        </p:spPr>
        <p:txBody>
          <a:bodyPr wrap="square" lIns="137160" tIns="68580" rIns="137160" bIns="68580">
            <a:spAutoFit/>
          </a:bodyPr>
          <a:lstStyle/>
          <a:p>
            <a:pPr algn="ctr" defTabSz="685800">
              <a:lnSpc>
                <a:spcPct val="80000"/>
              </a:lnSpc>
            </a:pPr>
            <a:r>
              <a:rPr lang="en-US" sz="2100" b="1" noProof="1">
                <a:ln w="0"/>
                <a:solidFill>
                  <a:srgbClr val="A02B93">
                    <a:lumMod val="20000"/>
                    <a:lumOff val="80000"/>
                  </a:srgbClr>
                </a:solidFill>
                <a:latin typeface="SF Pro Text" pitchFamily="50" charset="0"/>
                <a:ea typeface="SF Pro Text" pitchFamily="50" charset="0"/>
                <a:cs typeface="SF Pro Text" pitchFamily="50" charset="0"/>
              </a:rPr>
              <a:t>Buku Ende No. ?? : ?? - ??</a:t>
            </a:r>
            <a:endParaRPr lang="id-ID" sz="2100" b="1" noProof="1">
              <a:ln w="0"/>
              <a:solidFill>
                <a:srgbClr val="A02B93">
                  <a:lumMod val="20000"/>
                  <a:lumOff val="80000"/>
                </a:srgbClr>
              </a:solidFill>
              <a:latin typeface="SF Pro Text" pitchFamily="50" charset="0"/>
              <a:ea typeface="SF Pro Text" pitchFamily="50" charset="0"/>
              <a:cs typeface="SF Pro Text" pitchFamily="50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55A44BC-4A66-13F0-1907-CD555241B7E0}"/>
              </a:ext>
            </a:extLst>
          </p:cNvPr>
          <p:cNvSpPr txBox="1"/>
          <p:nvPr/>
        </p:nvSpPr>
        <p:spPr>
          <a:xfrm>
            <a:off x="564350" y="2973674"/>
            <a:ext cx="12587289" cy="37856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 defTabSz="685800">
              <a:defRPr/>
            </a:pPr>
            <a:r>
              <a:rPr lang="en-US" sz="6000" noProof="1">
                <a:ln w="0"/>
                <a:solidFill>
                  <a:prstClr val="white"/>
                </a:solidFill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Lorem ipsum dolor sit amet,</a:t>
            </a:r>
          </a:p>
          <a:p>
            <a:pPr algn="ctr" defTabSz="685800">
              <a:defRPr/>
            </a:pPr>
            <a:r>
              <a:rPr lang="en-US" sz="6000" noProof="1">
                <a:ln w="0"/>
                <a:solidFill>
                  <a:prstClr val="white"/>
                </a:solidFill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consectetur adipiscing elit,</a:t>
            </a:r>
          </a:p>
          <a:p>
            <a:pPr algn="ctr" defTabSz="685800">
              <a:defRPr/>
            </a:pPr>
            <a:r>
              <a:rPr lang="en-US" sz="6000" noProof="1">
                <a:ln w="0"/>
                <a:solidFill>
                  <a:prstClr val="white"/>
                </a:solidFill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sed do eiusmod tempor incididuntut</a:t>
            </a:r>
          </a:p>
          <a:p>
            <a:pPr algn="ctr" defTabSz="685800">
              <a:defRPr/>
            </a:pPr>
            <a:r>
              <a:rPr lang="en-US" sz="6000" noProof="1">
                <a:ln w="0"/>
                <a:solidFill>
                  <a:prstClr val="white"/>
                </a:solidFill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labore et dolore magna aliqua.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8A92309-3E88-A164-B1A6-25DDC612B00D}"/>
              </a:ext>
            </a:extLst>
          </p:cNvPr>
          <p:cNvSpPr txBox="1"/>
          <p:nvPr/>
        </p:nvSpPr>
        <p:spPr>
          <a:xfrm>
            <a:off x="4699394" y="1217976"/>
            <a:ext cx="4317207" cy="9799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defTabSz="685800">
              <a:lnSpc>
                <a:spcPct val="80000"/>
              </a:lnSpc>
              <a:defRPr/>
            </a:pPr>
            <a:r>
              <a:rPr lang="en-US" sz="3600" b="1" noProof="1">
                <a:ln w="0"/>
                <a:solidFill>
                  <a:prstClr val="white"/>
                </a:solidFill>
                <a:latin typeface="SF Pro Text" pitchFamily="50" charset="0"/>
                <a:ea typeface="SF Pro Text" pitchFamily="50" charset="0"/>
                <a:cs typeface="SF Pro Text" pitchFamily="50" charset="0"/>
              </a:rPr>
              <a:t>ayat 3</a:t>
            </a:r>
          </a:p>
          <a:p>
            <a:pPr algn="ctr" defTabSz="685800">
              <a:lnSpc>
                <a:spcPct val="80000"/>
              </a:lnSpc>
              <a:defRPr/>
            </a:pPr>
            <a:r>
              <a:rPr lang="en-US" sz="3600" b="1" noProof="1">
                <a:ln w="0"/>
                <a:solidFill>
                  <a:prstClr val="white"/>
                </a:solidFill>
                <a:latin typeface="SF Pro Text" pitchFamily="50" charset="0"/>
                <a:ea typeface="SF Pro Text" pitchFamily="50" charset="0"/>
                <a:cs typeface="SF Pro Text" pitchFamily="50" charset="0"/>
              </a:rPr>
              <a:t>RUAS JONGJONG</a:t>
            </a:r>
          </a:p>
        </p:txBody>
      </p:sp>
    </p:spTree>
    <p:extLst>
      <p:ext uri="{BB962C8B-B14F-4D97-AF65-F5344CB8AC3E}">
        <p14:creationId xmlns:p14="http://schemas.microsoft.com/office/powerpoint/2010/main" val="203344173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07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lumOff val="1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8FDC396-C73F-8817-8DB2-23341381B4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urple Bokeh Light Free Background Video">
            <a:hlinkClick r:id="" action="ppaction://media"/>
            <a:extLst>
              <a:ext uri="{FF2B5EF4-FFF2-40B4-BE49-F238E27FC236}">
                <a16:creationId xmlns:a16="http://schemas.microsoft.com/office/drawing/2014/main" id="{AF60E7A0-730B-9BB7-C4A6-E1BC1487A05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duotone>
              <a:prstClr val="black"/>
              <a:schemeClr val="accent5">
                <a:tint val="45000"/>
                <a:satMod val="400000"/>
              </a:schemeClr>
            </a:duotone>
            <a:lum bright="-20000" contrast="-40000"/>
          </a:blip>
          <a:srcRect l="12500" r="12500"/>
          <a:stretch/>
        </p:blipFill>
        <p:spPr>
          <a:xfrm>
            <a:off x="0" y="0"/>
            <a:ext cx="13716000" cy="10287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C169C1F-A102-422D-4695-9B7F800DF2AF}"/>
              </a:ext>
            </a:extLst>
          </p:cNvPr>
          <p:cNvSpPr txBox="1"/>
          <p:nvPr/>
        </p:nvSpPr>
        <p:spPr>
          <a:xfrm>
            <a:off x="3414713" y="4866502"/>
            <a:ext cx="6886575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/>
            <a:endParaRPr lang="id-ID" sz="2700" dirty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7D596BD-E3D1-2104-9DC9-9AC55721E79F}"/>
              </a:ext>
            </a:extLst>
          </p:cNvPr>
          <p:cNvSpPr/>
          <p:nvPr/>
        </p:nvSpPr>
        <p:spPr>
          <a:xfrm>
            <a:off x="1736305" y="8894557"/>
            <a:ext cx="10243382" cy="681405"/>
          </a:xfrm>
          <a:prstGeom prst="rect">
            <a:avLst/>
          </a:prstGeom>
          <a:noFill/>
        </p:spPr>
        <p:txBody>
          <a:bodyPr wrap="square" lIns="137160" tIns="68580" rIns="137160" bIns="68580" anchor="b">
            <a:spAutoFit/>
          </a:bodyPr>
          <a:lstStyle/>
          <a:p>
            <a:pPr algn="ctr" defTabSz="685800">
              <a:lnSpc>
                <a:spcPct val="80000"/>
              </a:lnSpc>
            </a:pPr>
            <a:r>
              <a:rPr lang="en-US" sz="4200" b="1" noProof="1">
                <a:ln w="0"/>
                <a:solidFill>
                  <a:srgbClr val="A02B93">
                    <a:lumMod val="20000"/>
                    <a:lumOff val="80000"/>
                  </a:srgbClr>
                </a:solidFill>
                <a:latin typeface="FSP DEMO - Breul Grotesk A" panose="02000000000000000000" pitchFamily="50" charset="0"/>
                <a:ea typeface="SF Pro Text" pitchFamily="50" charset="0"/>
                <a:cs typeface="SF Pro Text" pitchFamily="50" charset="0"/>
              </a:rPr>
              <a:t>Goar Ni Ende</a:t>
            </a:r>
            <a:endParaRPr lang="id-ID" sz="4200" b="1" noProof="1">
              <a:ln w="0"/>
              <a:solidFill>
                <a:srgbClr val="A02B93">
                  <a:lumMod val="20000"/>
                  <a:lumOff val="80000"/>
                </a:srgbClr>
              </a:solidFill>
              <a:latin typeface="FSP DEMO - Breul Grotesk A" panose="02000000000000000000" pitchFamily="50" charset="0"/>
              <a:ea typeface="SF Pro Text" pitchFamily="50" charset="0"/>
              <a:cs typeface="SF Pro Text" pitchFamily="50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E4486D1-DE89-6BDA-9AA0-858559FE78AF}"/>
              </a:ext>
            </a:extLst>
          </p:cNvPr>
          <p:cNvSpPr/>
          <p:nvPr/>
        </p:nvSpPr>
        <p:spPr>
          <a:xfrm>
            <a:off x="1827301" y="9461662"/>
            <a:ext cx="10061393" cy="397738"/>
          </a:xfrm>
          <a:prstGeom prst="rect">
            <a:avLst/>
          </a:prstGeom>
          <a:noFill/>
        </p:spPr>
        <p:txBody>
          <a:bodyPr wrap="square" lIns="137160" tIns="68580" rIns="137160" bIns="68580">
            <a:spAutoFit/>
          </a:bodyPr>
          <a:lstStyle/>
          <a:p>
            <a:pPr algn="ctr" defTabSz="685800">
              <a:lnSpc>
                <a:spcPct val="80000"/>
              </a:lnSpc>
            </a:pPr>
            <a:r>
              <a:rPr lang="en-US" sz="2100" b="1" noProof="1">
                <a:ln w="0"/>
                <a:solidFill>
                  <a:srgbClr val="A02B93">
                    <a:lumMod val="20000"/>
                    <a:lumOff val="80000"/>
                  </a:srgbClr>
                </a:solidFill>
                <a:latin typeface="SF Pro Text" pitchFamily="50" charset="0"/>
                <a:ea typeface="SF Pro Text" pitchFamily="50" charset="0"/>
                <a:cs typeface="SF Pro Text" pitchFamily="50" charset="0"/>
              </a:rPr>
              <a:t>Buku Ende No. ?? : ?? - ??</a:t>
            </a:r>
            <a:endParaRPr lang="id-ID" sz="2100" b="1" noProof="1">
              <a:ln w="0"/>
              <a:solidFill>
                <a:srgbClr val="A02B93">
                  <a:lumMod val="20000"/>
                  <a:lumOff val="80000"/>
                </a:srgbClr>
              </a:solidFill>
              <a:latin typeface="SF Pro Text" pitchFamily="50" charset="0"/>
              <a:ea typeface="SF Pro Text" pitchFamily="50" charset="0"/>
              <a:cs typeface="SF Pro Text" pitchFamily="50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55A44BC-4A66-13F0-1907-CD555241B7E0}"/>
              </a:ext>
            </a:extLst>
          </p:cNvPr>
          <p:cNvSpPr txBox="1"/>
          <p:nvPr/>
        </p:nvSpPr>
        <p:spPr>
          <a:xfrm>
            <a:off x="564350" y="2973674"/>
            <a:ext cx="12587289" cy="37856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 defTabSz="685800">
              <a:defRPr/>
            </a:pPr>
            <a:r>
              <a:rPr lang="en-US" sz="6000" noProof="1">
                <a:ln w="0"/>
                <a:solidFill>
                  <a:prstClr val="white"/>
                </a:solidFill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Lorem ipsum dolor sit amet,</a:t>
            </a:r>
          </a:p>
          <a:p>
            <a:pPr algn="ctr" defTabSz="685800">
              <a:defRPr/>
            </a:pPr>
            <a:r>
              <a:rPr lang="en-US" sz="6000" noProof="1">
                <a:ln w="0"/>
                <a:solidFill>
                  <a:prstClr val="white"/>
                </a:solidFill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consectetur adipiscing elit,</a:t>
            </a:r>
          </a:p>
          <a:p>
            <a:pPr algn="ctr" defTabSz="685800">
              <a:defRPr/>
            </a:pPr>
            <a:r>
              <a:rPr lang="en-US" sz="6000" noProof="1">
                <a:ln w="0"/>
                <a:solidFill>
                  <a:prstClr val="white"/>
                </a:solidFill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sed do eiusmod tempor incididuntut</a:t>
            </a:r>
          </a:p>
          <a:p>
            <a:pPr algn="ctr" defTabSz="685800">
              <a:defRPr/>
            </a:pPr>
            <a:r>
              <a:rPr lang="en-US" sz="6000" noProof="1">
                <a:ln w="0"/>
                <a:solidFill>
                  <a:prstClr val="white"/>
                </a:solidFill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labore et dolore magna aliqua.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8A92309-3E88-A164-B1A6-25DDC612B00D}"/>
              </a:ext>
            </a:extLst>
          </p:cNvPr>
          <p:cNvSpPr txBox="1"/>
          <p:nvPr/>
        </p:nvSpPr>
        <p:spPr>
          <a:xfrm>
            <a:off x="6337663" y="1217976"/>
            <a:ext cx="1040670" cy="5367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defTabSz="685800">
              <a:lnSpc>
                <a:spcPct val="80000"/>
              </a:lnSpc>
              <a:defRPr/>
            </a:pPr>
            <a:r>
              <a:rPr lang="en-US" sz="3600" b="1" noProof="1">
                <a:ln w="0"/>
                <a:solidFill>
                  <a:prstClr val="white"/>
                </a:solidFill>
                <a:latin typeface="SF Pro Text" pitchFamily="50" charset="0"/>
                <a:ea typeface="SF Pro Text" pitchFamily="50" charset="0"/>
                <a:cs typeface="SF Pro Text" pitchFamily="50" charset="0"/>
              </a:rPr>
              <a:t>reff</a:t>
            </a:r>
          </a:p>
        </p:txBody>
      </p:sp>
    </p:spTree>
    <p:extLst>
      <p:ext uri="{BB962C8B-B14F-4D97-AF65-F5344CB8AC3E}">
        <p14:creationId xmlns:p14="http://schemas.microsoft.com/office/powerpoint/2010/main" val="5890432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07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lumOff val="1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7EF0271-1F7B-2ECC-8C80-633AE10E38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A group of colorful dots&#10;&#10;Description automatically generated">
            <a:extLst>
              <a:ext uri="{FF2B5EF4-FFF2-40B4-BE49-F238E27FC236}">
                <a16:creationId xmlns:a16="http://schemas.microsoft.com/office/drawing/2014/main" id="{F16025FF-EB9E-E756-E453-AAFE493B9119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25" t="10354" r="10625" b="24363"/>
          <a:stretch/>
        </p:blipFill>
        <p:spPr>
          <a:xfrm>
            <a:off x="0" y="0"/>
            <a:ext cx="13716000" cy="10287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DACDA69-8BA8-9328-DB53-634051E00D60}"/>
              </a:ext>
            </a:extLst>
          </p:cNvPr>
          <p:cNvSpPr txBox="1"/>
          <p:nvPr/>
        </p:nvSpPr>
        <p:spPr>
          <a:xfrm>
            <a:off x="3414713" y="4866502"/>
            <a:ext cx="6886575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/>
            <a:endParaRPr lang="id-ID" sz="2700" dirty="0">
              <a:solidFill>
                <a:prstClr val="white"/>
              </a:solidFill>
              <a:latin typeface="Aptos" panose="02110004020202020204"/>
            </a:endParaRPr>
          </a:p>
        </p:txBody>
      </p:sp>
      <p:pic>
        <p:nvPicPr>
          <p:cNvPr id="15" name="Picture 14" descr="A close up of a flower&#10;&#10;Description automatically generated">
            <a:extLst>
              <a:ext uri="{FF2B5EF4-FFF2-40B4-BE49-F238E27FC236}">
                <a16:creationId xmlns:a16="http://schemas.microsoft.com/office/drawing/2014/main" id="{DE0BFC57-E2F1-AE0B-CCD7-7E5EF835BB3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9838" y="6503528"/>
            <a:ext cx="3843338" cy="3843338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51DBCFDF-39DA-3D64-C97B-3F3AE4FB01DB}"/>
              </a:ext>
            </a:extLst>
          </p:cNvPr>
          <p:cNvSpPr/>
          <p:nvPr/>
        </p:nvSpPr>
        <p:spPr>
          <a:xfrm>
            <a:off x="1827304" y="4404536"/>
            <a:ext cx="10334561" cy="1135696"/>
          </a:xfrm>
          <a:prstGeom prst="rect">
            <a:avLst/>
          </a:prstGeom>
          <a:noFill/>
        </p:spPr>
        <p:txBody>
          <a:bodyPr wrap="square" lIns="137160" tIns="68580" rIns="137160" bIns="68580" anchor="b">
            <a:spAutoFit/>
          </a:bodyPr>
          <a:lstStyle/>
          <a:p>
            <a:pPr defTabSz="685800">
              <a:lnSpc>
                <a:spcPct val="80000"/>
              </a:lnSpc>
            </a:pPr>
            <a:r>
              <a:rPr lang="en-US" sz="8100" b="1" noProof="1">
                <a:ln w="0"/>
                <a:solidFill>
                  <a:srgbClr val="E97132">
                    <a:lumMod val="20000"/>
                    <a:lumOff val="80000"/>
                  </a:srgbClr>
                </a:solidFill>
                <a:latin typeface="SFNS Display" panose="00000500000000000000" pitchFamily="2" charset="0"/>
                <a:ea typeface="SF Pro Text" pitchFamily="50" charset="0"/>
                <a:cs typeface="SF Pro Text" pitchFamily="50" charset="0"/>
              </a:rPr>
              <a:t>Votum - Introitus</a:t>
            </a:r>
            <a:endParaRPr lang="id-ID" sz="8100" b="1" noProof="1">
              <a:ln w="0"/>
              <a:solidFill>
                <a:srgbClr val="E97132">
                  <a:lumMod val="20000"/>
                  <a:lumOff val="80000"/>
                </a:srgbClr>
              </a:solidFill>
              <a:latin typeface="SFNS Display" panose="00000500000000000000" pitchFamily="2" charset="0"/>
              <a:ea typeface="SF Pro Text" pitchFamily="50" charset="0"/>
              <a:cs typeface="SF Pro Text" pitchFamily="50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73D3B23-DB67-D4D2-BA9B-AD10638F6560}"/>
              </a:ext>
            </a:extLst>
          </p:cNvPr>
          <p:cNvSpPr/>
          <p:nvPr/>
        </p:nvSpPr>
        <p:spPr>
          <a:xfrm>
            <a:off x="1827303" y="5420500"/>
            <a:ext cx="6339749" cy="526298"/>
          </a:xfrm>
          <a:prstGeom prst="rect">
            <a:avLst/>
          </a:prstGeom>
          <a:noFill/>
        </p:spPr>
        <p:txBody>
          <a:bodyPr wrap="none" lIns="137160" tIns="68580" rIns="137160" bIns="68580">
            <a:spAutoFit/>
          </a:bodyPr>
          <a:lstStyle/>
          <a:p>
            <a:pPr defTabSz="685800">
              <a:lnSpc>
                <a:spcPct val="80000"/>
              </a:lnSpc>
              <a:defRPr/>
            </a:pPr>
            <a:r>
              <a:rPr lang="en-US" sz="3000" noProof="1">
                <a:ln w="0"/>
                <a:solidFill>
                  <a:srgbClr val="E97132">
                    <a:lumMod val="20000"/>
                    <a:lumOff val="80000"/>
                  </a:srgbClr>
                </a:solidFill>
                <a:latin typeface="FSP DEMO - Breul Grotesk A" panose="02000000000000000000" pitchFamily="50" charset="0"/>
                <a:ea typeface="SF Pro Text" pitchFamily="50" charset="0"/>
                <a:cs typeface="SF Pro Text" pitchFamily="50" charset="0"/>
              </a:rPr>
              <a:t>Parmingguon Ujung Taon Parhuriaon</a:t>
            </a:r>
          </a:p>
        </p:txBody>
      </p:sp>
    </p:spTree>
    <p:extLst>
      <p:ext uri="{BB962C8B-B14F-4D97-AF65-F5344CB8AC3E}">
        <p14:creationId xmlns:p14="http://schemas.microsoft.com/office/powerpoint/2010/main" val="1565151598"/>
      </p:ext>
    </p:extLst>
  </p:cSld>
  <p:clrMapOvr>
    <a:masterClrMapping/>
  </p:clrMapOvr>
  <p:transition spd="slow">
    <p:fade thruBlk="1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lumOff val="1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8FDC396-C73F-8817-8DB2-23341381B4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urple Bokeh Light Free Background Video">
            <a:hlinkClick r:id="" action="ppaction://media"/>
            <a:extLst>
              <a:ext uri="{FF2B5EF4-FFF2-40B4-BE49-F238E27FC236}">
                <a16:creationId xmlns:a16="http://schemas.microsoft.com/office/drawing/2014/main" id="{AF60E7A0-730B-9BB7-C4A6-E1BC1487A05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duotone>
              <a:prstClr val="black"/>
              <a:schemeClr val="accent4">
                <a:tint val="45000"/>
                <a:satMod val="400000"/>
              </a:schemeClr>
            </a:duotone>
            <a:lum bright="-20000" contrast="-40000"/>
          </a:blip>
          <a:srcRect l="12500" r="12500"/>
          <a:stretch/>
        </p:blipFill>
        <p:spPr>
          <a:xfrm>
            <a:off x="0" y="0"/>
            <a:ext cx="13716000" cy="10287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C169C1F-A102-422D-4695-9B7F800DF2AF}"/>
              </a:ext>
            </a:extLst>
          </p:cNvPr>
          <p:cNvSpPr txBox="1"/>
          <p:nvPr/>
        </p:nvSpPr>
        <p:spPr>
          <a:xfrm>
            <a:off x="3414713" y="4866502"/>
            <a:ext cx="6886575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/>
            <a:endParaRPr lang="id-ID" sz="2700" dirty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7D596BD-E3D1-2104-9DC9-9AC55721E79F}"/>
              </a:ext>
            </a:extLst>
          </p:cNvPr>
          <p:cNvSpPr/>
          <p:nvPr/>
        </p:nvSpPr>
        <p:spPr>
          <a:xfrm>
            <a:off x="1736305" y="8894557"/>
            <a:ext cx="10243382" cy="681405"/>
          </a:xfrm>
          <a:prstGeom prst="rect">
            <a:avLst/>
          </a:prstGeom>
          <a:noFill/>
        </p:spPr>
        <p:txBody>
          <a:bodyPr wrap="square" lIns="137160" tIns="68580" rIns="137160" bIns="68580" anchor="b">
            <a:spAutoFit/>
          </a:bodyPr>
          <a:lstStyle/>
          <a:p>
            <a:pPr algn="ctr" defTabSz="685800">
              <a:lnSpc>
                <a:spcPct val="80000"/>
              </a:lnSpc>
            </a:pPr>
            <a:r>
              <a:rPr lang="en-US" sz="4200" b="1" noProof="1">
                <a:ln w="0"/>
                <a:solidFill>
                  <a:srgbClr val="0F9ED5">
                    <a:lumMod val="20000"/>
                    <a:lumOff val="80000"/>
                  </a:srgbClr>
                </a:solidFill>
                <a:latin typeface="FSP DEMO - Breul Grotesk A" panose="02000000000000000000" pitchFamily="50" charset="0"/>
                <a:ea typeface="SF Pro Text" pitchFamily="50" charset="0"/>
                <a:cs typeface="SF Pro Text" pitchFamily="50" charset="0"/>
              </a:rPr>
              <a:t>Halleluya 3x</a:t>
            </a:r>
            <a:endParaRPr lang="id-ID" sz="4200" b="1" noProof="1">
              <a:ln w="0"/>
              <a:solidFill>
                <a:srgbClr val="0F9ED5">
                  <a:lumMod val="20000"/>
                  <a:lumOff val="80000"/>
                </a:srgbClr>
              </a:solidFill>
              <a:latin typeface="FSP DEMO - Breul Grotesk A" panose="02000000000000000000" pitchFamily="50" charset="0"/>
              <a:ea typeface="SF Pro Text" pitchFamily="50" charset="0"/>
              <a:cs typeface="SF Pro Text" pitchFamily="50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E4486D1-DE89-6BDA-9AA0-858559FE78AF}"/>
              </a:ext>
            </a:extLst>
          </p:cNvPr>
          <p:cNvSpPr/>
          <p:nvPr/>
        </p:nvSpPr>
        <p:spPr>
          <a:xfrm>
            <a:off x="1827301" y="9461662"/>
            <a:ext cx="10061393" cy="397738"/>
          </a:xfrm>
          <a:prstGeom prst="rect">
            <a:avLst/>
          </a:prstGeom>
          <a:noFill/>
        </p:spPr>
        <p:txBody>
          <a:bodyPr wrap="square" lIns="137160" tIns="68580" rIns="137160" bIns="68580">
            <a:spAutoFit/>
          </a:bodyPr>
          <a:lstStyle/>
          <a:p>
            <a:pPr algn="ctr" defTabSz="685800">
              <a:lnSpc>
                <a:spcPct val="80000"/>
              </a:lnSpc>
            </a:pPr>
            <a:r>
              <a:rPr lang="en-US" sz="2100" b="1" noProof="1">
                <a:ln w="0"/>
                <a:solidFill>
                  <a:srgbClr val="0F9ED5">
                    <a:lumMod val="20000"/>
                    <a:lumOff val="80000"/>
                  </a:srgbClr>
                </a:solidFill>
                <a:latin typeface="SF Pro Text" pitchFamily="50" charset="0"/>
                <a:ea typeface="SF Pro Text" pitchFamily="50" charset="0"/>
                <a:cs typeface="SF Pro Text" pitchFamily="50" charset="0"/>
              </a:rPr>
              <a:t>Buku Ende No. 852 : 1</a:t>
            </a:r>
            <a:endParaRPr lang="id-ID" sz="2100" b="1" noProof="1">
              <a:ln w="0"/>
              <a:solidFill>
                <a:srgbClr val="0F9ED5">
                  <a:lumMod val="20000"/>
                  <a:lumOff val="80000"/>
                </a:srgbClr>
              </a:solidFill>
              <a:latin typeface="SF Pro Text" pitchFamily="50" charset="0"/>
              <a:ea typeface="SF Pro Text" pitchFamily="50" charset="0"/>
              <a:cs typeface="SF Pro Text" pitchFamily="50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55A44BC-4A66-13F0-1907-CD555241B7E0}"/>
              </a:ext>
            </a:extLst>
          </p:cNvPr>
          <p:cNvSpPr txBox="1"/>
          <p:nvPr/>
        </p:nvSpPr>
        <p:spPr>
          <a:xfrm>
            <a:off x="564350" y="3435340"/>
            <a:ext cx="12587289" cy="286232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 defTabSz="685800">
              <a:defRPr/>
            </a:pPr>
            <a:r>
              <a:rPr lang="en-US" sz="6000" noProof="1">
                <a:ln w="0"/>
                <a:solidFill>
                  <a:prstClr val="white"/>
                </a:solidFill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Halleluya!</a:t>
            </a:r>
          </a:p>
          <a:p>
            <a:pPr algn="ctr" defTabSz="685800">
              <a:defRPr/>
            </a:pPr>
            <a:r>
              <a:rPr lang="en-US" sz="6000" noProof="1">
                <a:ln w="0"/>
                <a:solidFill>
                  <a:prstClr val="white"/>
                </a:solidFill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Halleluya!</a:t>
            </a:r>
          </a:p>
          <a:p>
            <a:pPr algn="ctr" defTabSz="685800">
              <a:defRPr/>
            </a:pPr>
            <a:r>
              <a:rPr lang="en-US" sz="6000" noProof="1">
                <a:ln w="0"/>
                <a:solidFill>
                  <a:prstClr val="white"/>
                </a:solidFill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Halleluya!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8A92309-3E88-A164-B1A6-25DDC612B00D}"/>
              </a:ext>
            </a:extLst>
          </p:cNvPr>
          <p:cNvSpPr txBox="1"/>
          <p:nvPr/>
        </p:nvSpPr>
        <p:spPr>
          <a:xfrm>
            <a:off x="4541500" y="1217976"/>
            <a:ext cx="4632999" cy="5367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defTabSz="685800">
              <a:lnSpc>
                <a:spcPct val="80000"/>
              </a:lnSpc>
              <a:defRPr/>
            </a:pPr>
            <a:r>
              <a:rPr lang="en-US" sz="3600" b="1" noProof="1">
                <a:ln w="0"/>
                <a:solidFill>
                  <a:prstClr val="white"/>
                </a:solidFill>
                <a:latin typeface="SF Pro Text" pitchFamily="50" charset="0"/>
                <a:ea typeface="SF Pro Text" pitchFamily="50" charset="0"/>
                <a:cs typeface="SF Pro Text" pitchFamily="50" charset="0"/>
              </a:rPr>
              <a:t>ruas mangendehon</a:t>
            </a:r>
          </a:p>
        </p:txBody>
      </p:sp>
    </p:spTree>
    <p:extLst>
      <p:ext uri="{BB962C8B-B14F-4D97-AF65-F5344CB8AC3E}">
        <p14:creationId xmlns:p14="http://schemas.microsoft.com/office/powerpoint/2010/main" val="260235610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07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lumOff val="1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A0AB5C4-5FA0-3640-68EB-44D4992E26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A group of colorful dots&#10;&#10;Description automatically generated">
            <a:extLst>
              <a:ext uri="{FF2B5EF4-FFF2-40B4-BE49-F238E27FC236}">
                <a16:creationId xmlns:a16="http://schemas.microsoft.com/office/drawing/2014/main" id="{2E43BC5F-0994-C2A6-9EE3-BE61586522AF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25" t="10354" r="10625" b="24363"/>
          <a:stretch/>
        </p:blipFill>
        <p:spPr>
          <a:xfrm>
            <a:off x="0" y="0"/>
            <a:ext cx="13716000" cy="10287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0598B01-682D-0337-4C94-5B5E46B91018}"/>
              </a:ext>
            </a:extLst>
          </p:cNvPr>
          <p:cNvSpPr txBox="1"/>
          <p:nvPr/>
        </p:nvSpPr>
        <p:spPr>
          <a:xfrm>
            <a:off x="3414713" y="4866502"/>
            <a:ext cx="6886575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>
              <a:defRPr/>
            </a:pPr>
            <a:endParaRPr lang="id-ID" sz="2700" dirty="0">
              <a:solidFill>
                <a:prstClr val="white"/>
              </a:solidFill>
              <a:latin typeface="Aptos" panose="02110004020202020204"/>
            </a:endParaRPr>
          </a:p>
        </p:txBody>
      </p:sp>
      <p:pic>
        <p:nvPicPr>
          <p:cNvPr id="15" name="Picture 14" descr="A close up of a flower&#10;&#10;Description automatically generated">
            <a:extLst>
              <a:ext uri="{FF2B5EF4-FFF2-40B4-BE49-F238E27FC236}">
                <a16:creationId xmlns:a16="http://schemas.microsoft.com/office/drawing/2014/main" id="{FF1132CD-E119-A082-26FC-1F783F28F8B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9838" y="6503528"/>
            <a:ext cx="3843338" cy="3843338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34D27A70-5F46-F69D-CB31-0E4C83D3600A}"/>
              </a:ext>
            </a:extLst>
          </p:cNvPr>
          <p:cNvSpPr/>
          <p:nvPr/>
        </p:nvSpPr>
        <p:spPr>
          <a:xfrm>
            <a:off x="1827304" y="4404536"/>
            <a:ext cx="10334561" cy="1135696"/>
          </a:xfrm>
          <a:prstGeom prst="rect">
            <a:avLst/>
          </a:prstGeom>
          <a:noFill/>
        </p:spPr>
        <p:txBody>
          <a:bodyPr wrap="square" lIns="137160" tIns="68580" rIns="137160" bIns="68580" anchor="b">
            <a:spAutoFit/>
          </a:bodyPr>
          <a:lstStyle/>
          <a:p>
            <a:pPr defTabSz="685800">
              <a:lnSpc>
                <a:spcPct val="80000"/>
              </a:lnSpc>
              <a:defRPr/>
            </a:pPr>
            <a:r>
              <a:rPr lang="en-US" sz="8100" b="1" noProof="1">
                <a:ln w="0"/>
                <a:solidFill>
                  <a:srgbClr val="E97132">
                    <a:lumMod val="20000"/>
                    <a:lumOff val="80000"/>
                  </a:srgbClr>
                </a:solidFill>
                <a:latin typeface="SFNS Display" panose="00000500000000000000" pitchFamily="2" charset="0"/>
                <a:ea typeface="SF Pro Text" pitchFamily="50" charset="0"/>
                <a:cs typeface="SF Pro Text" pitchFamily="50" charset="0"/>
              </a:rPr>
              <a:t>Tangiang Pamuhai</a:t>
            </a:r>
            <a:endParaRPr lang="id-ID" sz="8100" b="1" noProof="1">
              <a:ln w="0"/>
              <a:solidFill>
                <a:srgbClr val="E97132">
                  <a:lumMod val="20000"/>
                  <a:lumOff val="80000"/>
                </a:srgbClr>
              </a:solidFill>
              <a:latin typeface="SFNS Display" panose="00000500000000000000" pitchFamily="2" charset="0"/>
              <a:ea typeface="SF Pro Text" pitchFamily="50" charset="0"/>
              <a:cs typeface="SF Pro Text" pitchFamily="50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B87A588-D605-2D8A-F3ED-889948177CAF}"/>
              </a:ext>
            </a:extLst>
          </p:cNvPr>
          <p:cNvSpPr/>
          <p:nvPr/>
        </p:nvSpPr>
        <p:spPr>
          <a:xfrm>
            <a:off x="1827303" y="5420500"/>
            <a:ext cx="6339749" cy="526298"/>
          </a:xfrm>
          <a:prstGeom prst="rect">
            <a:avLst/>
          </a:prstGeom>
          <a:noFill/>
        </p:spPr>
        <p:txBody>
          <a:bodyPr wrap="none" lIns="137160" tIns="68580" rIns="137160" bIns="68580">
            <a:spAutoFit/>
          </a:bodyPr>
          <a:lstStyle/>
          <a:p>
            <a:pPr defTabSz="685800">
              <a:lnSpc>
                <a:spcPct val="80000"/>
              </a:lnSpc>
              <a:defRPr/>
            </a:pPr>
            <a:r>
              <a:rPr lang="en-US" sz="3000" noProof="1">
                <a:ln w="0"/>
                <a:solidFill>
                  <a:srgbClr val="E97132">
                    <a:lumMod val="20000"/>
                    <a:lumOff val="80000"/>
                  </a:srgbClr>
                </a:solidFill>
                <a:latin typeface="FSP DEMO - Breul Grotesk A" panose="02000000000000000000" pitchFamily="50" charset="0"/>
                <a:ea typeface="SF Pro Text" pitchFamily="50" charset="0"/>
                <a:cs typeface="SF Pro Text" pitchFamily="50" charset="0"/>
              </a:rPr>
              <a:t>Parmingguon Ujung Taon Parhuriaon</a:t>
            </a:r>
          </a:p>
        </p:txBody>
      </p:sp>
    </p:spTree>
    <p:extLst>
      <p:ext uri="{BB962C8B-B14F-4D97-AF65-F5344CB8AC3E}">
        <p14:creationId xmlns:p14="http://schemas.microsoft.com/office/powerpoint/2010/main" val="521093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lumOff val="1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C0CDE84-6FE7-1CCB-5C96-907D2AA5BC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urple Bokeh Light Free Background Video">
            <a:hlinkClick r:id="" action="ppaction://media"/>
            <a:extLst>
              <a:ext uri="{FF2B5EF4-FFF2-40B4-BE49-F238E27FC236}">
                <a16:creationId xmlns:a16="http://schemas.microsoft.com/office/drawing/2014/main" id="{EF22096D-2BDA-C2C4-BB7E-38D65AD79A4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duotone>
              <a:prstClr val="black"/>
              <a:schemeClr val="accent2">
                <a:tint val="45000"/>
                <a:satMod val="400000"/>
              </a:schemeClr>
            </a:duotone>
          </a:blip>
          <a:srcRect l="12500" r="12500"/>
          <a:stretch/>
        </p:blipFill>
        <p:spPr>
          <a:xfrm>
            <a:off x="0" y="0"/>
            <a:ext cx="13716000" cy="10287000"/>
          </a:xfrm>
          <a:prstGeom prst="rect">
            <a:avLst/>
          </a:prstGeom>
        </p:spPr>
      </p:pic>
      <p:pic>
        <p:nvPicPr>
          <p:cNvPr id="13" name="Picture 12" descr="A group of colorful dots&#10;&#10;Description automatically generated">
            <a:extLst>
              <a:ext uri="{FF2B5EF4-FFF2-40B4-BE49-F238E27FC236}">
                <a16:creationId xmlns:a16="http://schemas.microsoft.com/office/drawing/2014/main" id="{A6A6249D-9E73-EAA3-3324-9AC919A903C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25" t="10354" r="10625" b="24363"/>
          <a:stretch/>
        </p:blipFill>
        <p:spPr>
          <a:xfrm>
            <a:off x="0" y="0"/>
            <a:ext cx="13716000" cy="10287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49D3CB2-1F0E-D19B-7E1E-0E41CE8EF068}"/>
              </a:ext>
            </a:extLst>
          </p:cNvPr>
          <p:cNvSpPr txBox="1"/>
          <p:nvPr/>
        </p:nvSpPr>
        <p:spPr>
          <a:xfrm>
            <a:off x="3414713" y="4866502"/>
            <a:ext cx="6886575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/>
            <a:endParaRPr lang="id-ID" sz="2700" dirty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8F72918-128F-719A-2EB7-5358EF557763}"/>
              </a:ext>
            </a:extLst>
          </p:cNvPr>
          <p:cNvSpPr/>
          <p:nvPr/>
        </p:nvSpPr>
        <p:spPr>
          <a:xfrm>
            <a:off x="1827305" y="4354651"/>
            <a:ext cx="10243382" cy="1185581"/>
          </a:xfrm>
          <a:prstGeom prst="rect">
            <a:avLst/>
          </a:prstGeom>
          <a:noFill/>
        </p:spPr>
        <p:txBody>
          <a:bodyPr wrap="square" lIns="137160" tIns="68580" rIns="137160" bIns="68580" anchor="b">
            <a:spAutoFit/>
          </a:bodyPr>
          <a:lstStyle/>
          <a:p>
            <a:pPr algn="ctr" defTabSz="685800">
              <a:lnSpc>
                <a:spcPct val="80000"/>
              </a:lnSpc>
            </a:pPr>
            <a:r>
              <a:rPr lang="en-US" sz="8100" b="1" noProof="1">
                <a:ln w="0"/>
                <a:solidFill>
                  <a:srgbClr val="E97132">
                    <a:lumMod val="20000"/>
                    <a:lumOff val="80000"/>
                  </a:srgbClr>
                </a:solidFill>
                <a:latin typeface="FSP DEMO - Breul Grotesk A" panose="02000000000000000000" pitchFamily="50" charset="0"/>
                <a:ea typeface="SF Pro Text" pitchFamily="50" charset="0"/>
                <a:cs typeface="SF Pro Text" pitchFamily="50" charset="0"/>
              </a:rPr>
              <a:t>Goar Ni Ende</a:t>
            </a:r>
            <a:endParaRPr lang="id-ID" sz="8100" b="1" noProof="1">
              <a:ln w="0"/>
              <a:solidFill>
                <a:srgbClr val="E97132">
                  <a:lumMod val="20000"/>
                  <a:lumOff val="80000"/>
                </a:srgbClr>
              </a:solidFill>
              <a:latin typeface="FSP DEMO - Breul Grotesk A" panose="02000000000000000000" pitchFamily="50" charset="0"/>
              <a:ea typeface="SF Pro Text" pitchFamily="50" charset="0"/>
              <a:cs typeface="SF Pro Text" pitchFamily="50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266DF3D-165D-BD3C-17BE-A1D661FABAD6}"/>
              </a:ext>
            </a:extLst>
          </p:cNvPr>
          <p:cNvSpPr/>
          <p:nvPr/>
        </p:nvSpPr>
        <p:spPr>
          <a:xfrm>
            <a:off x="1827304" y="5420499"/>
            <a:ext cx="10061393" cy="582916"/>
          </a:xfrm>
          <a:prstGeom prst="rect">
            <a:avLst/>
          </a:prstGeom>
          <a:noFill/>
        </p:spPr>
        <p:txBody>
          <a:bodyPr wrap="square" lIns="137160" tIns="68580" rIns="137160" bIns="68580">
            <a:spAutoFit/>
          </a:bodyPr>
          <a:lstStyle/>
          <a:p>
            <a:pPr algn="ctr" defTabSz="685800">
              <a:lnSpc>
                <a:spcPct val="80000"/>
              </a:lnSpc>
            </a:pPr>
            <a:r>
              <a:rPr lang="en-US" sz="3600" b="1" noProof="1">
                <a:ln w="0"/>
                <a:solidFill>
                  <a:srgbClr val="E97132">
                    <a:lumMod val="20000"/>
                    <a:lumOff val="80000"/>
                  </a:srgbClr>
                </a:solidFill>
                <a:latin typeface="SF Pro Text" pitchFamily="50" charset="0"/>
                <a:ea typeface="SF Pro Text" pitchFamily="50" charset="0"/>
                <a:cs typeface="SF Pro Text" pitchFamily="50" charset="0"/>
              </a:rPr>
              <a:t>Buku Ende No. ?? : ?? - ??</a:t>
            </a:r>
            <a:endParaRPr lang="id-ID" sz="3600" b="1" noProof="1">
              <a:ln w="0"/>
              <a:solidFill>
                <a:srgbClr val="E97132">
                  <a:lumMod val="20000"/>
                  <a:lumOff val="80000"/>
                </a:srgbClr>
              </a:solidFill>
              <a:latin typeface="SF Pro Text" pitchFamily="50" charset="0"/>
              <a:ea typeface="SF Pro Text" pitchFamily="50" charset="0"/>
              <a:cs typeface="SF Pro Text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7895839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07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lumOff val="1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88D5A48-1392-924D-40F5-70EACEA1A6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urple Bokeh Light Free Background Video">
            <a:hlinkClick r:id="" action="ppaction://media"/>
            <a:extLst>
              <a:ext uri="{FF2B5EF4-FFF2-40B4-BE49-F238E27FC236}">
                <a16:creationId xmlns:a16="http://schemas.microsoft.com/office/drawing/2014/main" id="{758219BA-9D3C-FF80-3EA0-C3CE904EE0D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duotone>
              <a:prstClr val="black"/>
              <a:schemeClr val="accent4">
                <a:tint val="45000"/>
                <a:satMod val="400000"/>
              </a:schemeClr>
            </a:duotone>
            <a:lum bright="-20000" contrast="-40000"/>
          </a:blip>
          <a:srcRect l="12500" r="12500"/>
          <a:stretch/>
        </p:blipFill>
        <p:spPr>
          <a:xfrm>
            <a:off x="0" y="0"/>
            <a:ext cx="13716000" cy="10287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E0E573E-1574-CAE6-2C24-41F5E34EFB47}"/>
              </a:ext>
            </a:extLst>
          </p:cNvPr>
          <p:cNvSpPr txBox="1"/>
          <p:nvPr/>
        </p:nvSpPr>
        <p:spPr>
          <a:xfrm>
            <a:off x="3414713" y="4866502"/>
            <a:ext cx="6886575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/>
            <a:endParaRPr lang="id-ID" sz="2700" dirty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3CFE7C5-E902-E829-A7F4-ACCFDC603265}"/>
              </a:ext>
            </a:extLst>
          </p:cNvPr>
          <p:cNvSpPr/>
          <p:nvPr/>
        </p:nvSpPr>
        <p:spPr>
          <a:xfrm>
            <a:off x="1736305" y="8894557"/>
            <a:ext cx="10243382" cy="681405"/>
          </a:xfrm>
          <a:prstGeom prst="rect">
            <a:avLst/>
          </a:prstGeom>
          <a:noFill/>
        </p:spPr>
        <p:txBody>
          <a:bodyPr wrap="square" lIns="137160" tIns="68580" rIns="137160" bIns="68580" anchor="b">
            <a:spAutoFit/>
          </a:bodyPr>
          <a:lstStyle/>
          <a:p>
            <a:pPr algn="ctr" defTabSz="685800">
              <a:lnSpc>
                <a:spcPct val="80000"/>
              </a:lnSpc>
            </a:pPr>
            <a:r>
              <a:rPr lang="en-US" sz="4200" b="1" noProof="1">
                <a:ln w="0"/>
                <a:solidFill>
                  <a:srgbClr val="0F9ED5">
                    <a:lumMod val="20000"/>
                    <a:lumOff val="80000"/>
                  </a:srgbClr>
                </a:solidFill>
                <a:latin typeface="FSP DEMO - Breul Grotesk A" panose="02000000000000000000" pitchFamily="50" charset="0"/>
                <a:ea typeface="SF Pro Text" pitchFamily="50" charset="0"/>
                <a:cs typeface="SF Pro Text" pitchFamily="50" charset="0"/>
              </a:rPr>
              <a:t>Goar Ni Ende</a:t>
            </a:r>
            <a:endParaRPr lang="id-ID" sz="4200" b="1" noProof="1">
              <a:ln w="0"/>
              <a:solidFill>
                <a:srgbClr val="0F9ED5">
                  <a:lumMod val="20000"/>
                  <a:lumOff val="80000"/>
                </a:srgbClr>
              </a:solidFill>
              <a:latin typeface="FSP DEMO - Breul Grotesk A" panose="02000000000000000000" pitchFamily="50" charset="0"/>
              <a:ea typeface="SF Pro Text" pitchFamily="50" charset="0"/>
              <a:cs typeface="SF Pro Text" pitchFamily="50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41019CB-3DB4-EDCC-435C-9953055E433F}"/>
              </a:ext>
            </a:extLst>
          </p:cNvPr>
          <p:cNvSpPr/>
          <p:nvPr/>
        </p:nvSpPr>
        <p:spPr>
          <a:xfrm>
            <a:off x="1827301" y="9461662"/>
            <a:ext cx="10061393" cy="397738"/>
          </a:xfrm>
          <a:prstGeom prst="rect">
            <a:avLst/>
          </a:prstGeom>
          <a:noFill/>
        </p:spPr>
        <p:txBody>
          <a:bodyPr wrap="square" lIns="137160" tIns="68580" rIns="137160" bIns="68580">
            <a:spAutoFit/>
          </a:bodyPr>
          <a:lstStyle/>
          <a:p>
            <a:pPr algn="ctr" defTabSz="685800">
              <a:lnSpc>
                <a:spcPct val="80000"/>
              </a:lnSpc>
            </a:pPr>
            <a:r>
              <a:rPr lang="en-US" sz="2100" b="1" noProof="1">
                <a:ln w="0"/>
                <a:solidFill>
                  <a:srgbClr val="0F9ED5">
                    <a:lumMod val="20000"/>
                    <a:lumOff val="80000"/>
                  </a:srgbClr>
                </a:solidFill>
                <a:latin typeface="SF Pro Text" pitchFamily="50" charset="0"/>
                <a:ea typeface="SF Pro Text" pitchFamily="50" charset="0"/>
                <a:cs typeface="SF Pro Text" pitchFamily="50" charset="0"/>
              </a:rPr>
              <a:t>Buku Ende No. ?? : ?? - ??</a:t>
            </a:r>
            <a:endParaRPr lang="id-ID" sz="2100" b="1" noProof="1">
              <a:ln w="0"/>
              <a:solidFill>
                <a:srgbClr val="0F9ED5">
                  <a:lumMod val="20000"/>
                  <a:lumOff val="80000"/>
                </a:srgbClr>
              </a:solidFill>
              <a:latin typeface="SF Pro Text" pitchFamily="50" charset="0"/>
              <a:ea typeface="SF Pro Text" pitchFamily="50" charset="0"/>
              <a:cs typeface="SF Pro Text" pitchFamily="50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A010E17-3C28-F508-208F-67AB539F6F01}"/>
              </a:ext>
            </a:extLst>
          </p:cNvPr>
          <p:cNvSpPr txBox="1"/>
          <p:nvPr/>
        </p:nvSpPr>
        <p:spPr>
          <a:xfrm>
            <a:off x="564350" y="2973674"/>
            <a:ext cx="12587289" cy="37856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 defTabSz="685800">
              <a:defRPr/>
            </a:pPr>
            <a:r>
              <a:rPr lang="en-US" sz="6000" noProof="1">
                <a:ln w="0"/>
                <a:solidFill>
                  <a:prstClr val="white"/>
                </a:solidFill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Lorem ipsum dolor sit amet,</a:t>
            </a:r>
          </a:p>
          <a:p>
            <a:pPr algn="ctr" defTabSz="685800">
              <a:defRPr/>
            </a:pPr>
            <a:r>
              <a:rPr lang="en-US" sz="6000" noProof="1">
                <a:ln w="0"/>
                <a:solidFill>
                  <a:prstClr val="white"/>
                </a:solidFill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consectetur adipiscing elit,</a:t>
            </a:r>
          </a:p>
          <a:p>
            <a:pPr algn="ctr" defTabSz="685800">
              <a:defRPr/>
            </a:pPr>
            <a:r>
              <a:rPr lang="en-US" sz="6000" noProof="1">
                <a:ln w="0"/>
                <a:solidFill>
                  <a:prstClr val="white"/>
                </a:solidFill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sed do eiusmod tempor incididuntut</a:t>
            </a:r>
          </a:p>
          <a:p>
            <a:pPr algn="ctr" defTabSz="685800">
              <a:defRPr/>
            </a:pPr>
            <a:r>
              <a:rPr lang="en-US" sz="6000" noProof="1">
                <a:ln w="0"/>
                <a:solidFill>
                  <a:prstClr val="white"/>
                </a:solidFill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labore et dolore magna aliqua.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2389432-55FE-A0E7-D37C-4AF3668011CB}"/>
              </a:ext>
            </a:extLst>
          </p:cNvPr>
          <p:cNvSpPr txBox="1"/>
          <p:nvPr/>
        </p:nvSpPr>
        <p:spPr>
          <a:xfrm>
            <a:off x="6072362" y="1217976"/>
            <a:ext cx="1571264" cy="5367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defTabSz="685800">
              <a:lnSpc>
                <a:spcPct val="80000"/>
              </a:lnSpc>
              <a:defRPr/>
            </a:pPr>
            <a:r>
              <a:rPr lang="en-US" sz="3600" b="1" noProof="1">
                <a:ln w="0"/>
                <a:solidFill>
                  <a:prstClr val="white"/>
                </a:solidFill>
                <a:latin typeface="SF Pro Text" pitchFamily="50" charset="0"/>
                <a:ea typeface="SF Pro Text" pitchFamily="50" charset="0"/>
                <a:cs typeface="SF Pro Text" pitchFamily="50" charset="0"/>
              </a:rPr>
              <a:t>ayat ?</a:t>
            </a:r>
          </a:p>
        </p:txBody>
      </p:sp>
    </p:spTree>
    <p:extLst>
      <p:ext uri="{BB962C8B-B14F-4D97-AF65-F5344CB8AC3E}">
        <p14:creationId xmlns:p14="http://schemas.microsoft.com/office/powerpoint/2010/main" val="23589037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07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lumOff val="1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C207AB2-11E6-2CC4-E5F7-76332B61F5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urple Bokeh Light Free Background Video">
            <a:hlinkClick r:id="" action="ppaction://media"/>
            <a:extLst>
              <a:ext uri="{FF2B5EF4-FFF2-40B4-BE49-F238E27FC236}">
                <a16:creationId xmlns:a16="http://schemas.microsoft.com/office/drawing/2014/main" id="{C302525B-91A1-C552-6771-D1D1963AECF6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duotone>
              <a:prstClr val="black"/>
              <a:schemeClr val="accent4">
                <a:tint val="45000"/>
                <a:satMod val="400000"/>
              </a:schemeClr>
            </a:duotone>
            <a:lum bright="-20000" contrast="-40000"/>
          </a:blip>
          <a:srcRect l="12500" r="12500"/>
          <a:stretch/>
        </p:blipFill>
        <p:spPr>
          <a:xfrm>
            <a:off x="0" y="0"/>
            <a:ext cx="13716000" cy="10287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DE593DF-2467-FB5A-88AB-9D0E6F92E3BA}"/>
              </a:ext>
            </a:extLst>
          </p:cNvPr>
          <p:cNvSpPr txBox="1"/>
          <p:nvPr/>
        </p:nvSpPr>
        <p:spPr>
          <a:xfrm>
            <a:off x="3414713" y="4866502"/>
            <a:ext cx="6886575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/>
            <a:endParaRPr lang="id-ID" sz="2700" dirty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4741CB1-B81C-3A95-0617-C6CD1448504E}"/>
              </a:ext>
            </a:extLst>
          </p:cNvPr>
          <p:cNvSpPr/>
          <p:nvPr/>
        </p:nvSpPr>
        <p:spPr>
          <a:xfrm>
            <a:off x="1736305" y="8894557"/>
            <a:ext cx="10243382" cy="681405"/>
          </a:xfrm>
          <a:prstGeom prst="rect">
            <a:avLst/>
          </a:prstGeom>
          <a:noFill/>
        </p:spPr>
        <p:txBody>
          <a:bodyPr wrap="square" lIns="137160" tIns="68580" rIns="137160" bIns="68580" anchor="b">
            <a:spAutoFit/>
          </a:bodyPr>
          <a:lstStyle/>
          <a:p>
            <a:pPr algn="ctr" defTabSz="685800">
              <a:lnSpc>
                <a:spcPct val="80000"/>
              </a:lnSpc>
            </a:pPr>
            <a:r>
              <a:rPr lang="en-US" sz="4200" b="1" noProof="1">
                <a:ln w="0"/>
                <a:solidFill>
                  <a:srgbClr val="0F9ED5">
                    <a:lumMod val="20000"/>
                    <a:lumOff val="80000"/>
                  </a:srgbClr>
                </a:solidFill>
                <a:latin typeface="FSP DEMO - Breul Grotesk A" panose="02000000000000000000" pitchFamily="50" charset="0"/>
                <a:ea typeface="SF Pro Text" pitchFamily="50" charset="0"/>
                <a:cs typeface="SF Pro Text" pitchFamily="50" charset="0"/>
              </a:rPr>
              <a:t>Goar Ni Ende</a:t>
            </a:r>
            <a:endParaRPr lang="id-ID" sz="4200" b="1" noProof="1">
              <a:ln w="0"/>
              <a:solidFill>
                <a:srgbClr val="0F9ED5">
                  <a:lumMod val="20000"/>
                  <a:lumOff val="80000"/>
                </a:srgbClr>
              </a:solidFill>
              <a:latin typeface="FSP DEMO - Breul Grotesk A" panose="02000000000000000000" pitchFamily="50" charset="0"/>
              <a:ea typeface="SF Pro Text" pitchFamily="50" charset="0"/>
              <a:cs typeface="SF Pro Text" pitchFamily="50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1F9B822-836D-D16F-1C92-395DB7D34E27}"/>
              </a:ext>
            </a:extLst>
          </p:cNvPr>
          <p:cNvSpPr/>
          <p:nvPr/>
        </p:nvSpPr>
        <p:spPr>
          <a:xfrm>
            <a:off x="1827301" y="9461662"/>
            <a:ext cx="10061393" cy="397738"/>
          </a:xfrm>
          <a:prstGeom prst="rect">
            <a:avLst/>
          </a:prstGeom>
          <a:noFill/>
        </p:spPr>
        <p:txBody>
          <a:bodyPr wrap="square" lIns="137160" tIns="68580" rIns="137160" bIns="68580">
            <a:spAutoFit/>
          </a:bodyPr>
          <a:lstStyle/>
          <a:p>
            <a:pPr algn="ctr" defTabSz="685800">
              <a:lnSpc>
                <a:spcPct val="80000"/>
              </a:lnSpc>
            </a:pPr>
            <a:r>
              <a:rPr lang="en-US" sz="2100" b="1" noProof="1">
                <a:ln w="0"/>
                <a:solidFill>
                  <a:srgbClr val="0F9ED5">
                    <a:lumMod val="20000"/>
                    <a:lumOff val="80000"/>
                  </a:srgbClr>
                </a:solidFill>
                <a:latin typeface="SF Pro Text" pitchFamily="50" charset="0"/>
                <a:ea typeface="SF Pro Text" pitchFamily="50" charset="0"/>
                <a:cs typeface="SF Pro Text" pitchFamily="50" charset="0"/>
              </a:rPr>
              <a:t>Buku Ende No. ?? : ?? - ??</a:t>
            </a:r>
            <a:endParaRPr lang="id-ID" sz="2100" b="1" noProof="1">
              <a:ln w="0"/>
              <a:solidFill>
                <a:srgbClr val="0F9ED5">
                  <a:lumMod val="20000"/>
                  <a:lumOff val="80000"/>
                </a:srgbClr>
              </a:solidFill>
              <a:latin typeface="SF Pro Text" pitchFamily="50" charset="0"/>
              <a:ea typeface="SF Pro Text" pitchFamily="50" charset="0"/>
              <a:cs typeface="SF Pro Text" pitchFamily="50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E4B4326-8D46-EE5A-A284-6523183645A0}"/>
              </a:ext>
            </a:extLst>
          </p:cNvPr>
          <p:cNvSpPr txBox="1"/>
          <p:nvPr/>
        </p:nvSpPr>
        <p:spPr>
          <a:xfrm>
            <a:off x="564350" y="2973674"/>
            <a:ext cx="12587289" cy="37856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 defTabSz="685800">
              <a:defRPr/>
            </a:pPr>
            <a:r>
              <a:rPr lang="en-US" sz="6000" noProof="1">
                <a:ln w="0"/>
                <a:solidFill>
                  <a:prstClr val="white"/>
                </a:solidFill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Lorem ipsum dolor sit amet,</a:t>
            </a:r>
          </a:p>
          <a:p>
            <a:pPr algn="ctr" defTabSz="685800">
              <a:defRPr/>
            </a:pPr>
            <a:r>
              <a:rPr lang="en-US" sz="6000" noProof="1">
                <a:ln w="0"/>
                <a:solidFill>
                  <a:prstClr val="white"/>
                </a:solidFill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consectetur adipiscing elit,</a:t>
            </a:r>
          </a:p>
          <a:p>
            <a:pPr algn="ctr" defTabSz="685800">
              <a:defRPr/>
            </a:pPr>
            <a:r>
              <a:rPr lang="en-US" sz="6000" noProof="1">
                <a:ln w="0"/>
                <a:solidFill>
                  <a:prstClr val="white"/>
                </a:solidFill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sed do eiusmod tempor incididuntut</a:t>
            </a:r>
          </a:p>
          <a:p>
            <a:pPr algn="ctr" defTabSz="685800">
              <a:defRPr/>
            </a:pPr>
            <a:r>
              <a:rPr lang="en-US" sz="6000" noProof="1">
                <a:ln w="0"/>
                <a:solidFill>
                  <a:prstClr val="white"/>
                </a:solidFill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labore et dolore magna aliqua.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943F9AA-04EB-5BC2-CBC6-63E57576AF85}"/>
              </a:ext>
            </a:extLst>
          </p:cNvPr>
          <p:cNvSpPr txBox="1"/>
          <p:nvPr/>
        </p:nvSpPr>
        <p:spPr>
          <a:xfrm>
            <a:off x="6337659" y="1217976"/>
            <a:ext cx="1040670" cy="5367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defTabSz="685800">
              <a:lnSpc>
                <a:spcPct val="80000"/>
              </a:lnSpc>
              <a:defRPr/>
            </a:pPr>
            <a:r>
              <a:rPr lang="en-US" sz="3600" b="1" noProof="1">
                <a:ln w="0"/>
                <a:solidFill>
                  <a:prstClr val="white"/>
                </a:solidFill>
                <a:latin typeface="SF Pro Text" pitchFamily="50" charset="0"/>
                <a:ea typeface="SF Pro Text" pitchFamily="50" charset="0"/>
                <a:cs typeface="SF Pro Text" pitchFamily="50" charset="0"/>
              </a:rPr>
              <a:t>reff</a:t>
            </a:r>
          </a:p>
        </p:txBody>
      </p:sp>
    </p:spTree>
    <p:extLst>
      <p:ext uri="{BB962C8B-B14F-4D97-AF65-F5344CB8AC3E}">
        <p14:creationId xmlns:p14="http://schemas.microsoft.com/office/powerpoint/2010/main" val="27380208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07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lumOff val="1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91C23A1-EC79-412A-A67A-17E9B123C8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urple Bokeh Light Free Background Video">
            <a:hlinkClick r:id="" action="ppaction://media"/>
            <a:extLst>
              <a:ext uri="{FF2B5EF4-FFF2-40B4-BE49-F238E27FC236}">
                <a16:creationId xmlns:a16="http://schemas.microsoft.com/office/drawing/2014/main" id="{9E280C54-23FD-EDAC-5688-B14E398FD44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duotone>
              <a:prstClr val="black"/>
              <a:schemeClr val="accent6">
                <a:tint val="45000"/>
                <a:satMod val="400000"/>
              </a:schemeClr>
            </a:duotone>
            <a:lum bright="-20000" contrast="-40000"/>
          </a:blip>
          <a:srcRect l="12500" r="12500"/>
          <a:stretch/>
        </p:blipFill>
        <p:spPr>
          <a:xfrm>
            <a:off x="0" y="0"/>
            <a:ext cx="13716000" cy="10287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DF19604-3BF7-2999-883A-4BB90546B409}"/>
              </a:ext>
            </a:extLst>
          </p:cNvPr>
          <p:cNvSpPr txBox="1"/>
          <p:nvPr/>
        </p:nvSpPr>
        <p:spPr>
          <a:xfrm>
            <a:off x="3414713" y="4866502"/>
            <a:ext cx="6886575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/>
            <a:endParaRPr lang="id-ID" sz="2700" dirty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2F81EB6-6AD5-7345-19AC-0547950EB707}"/>
              </a:ext>
            </a:extLst>
          </p:cNvPr>
          <p:cNvSpPr/>
          <p:nvPr/>
        </p:nvSpPr>
        <p:spPr>
          <a:xfrm>
            <a:off x="1736305" y="8894557"/>
            <a:ext cx="10243382" cy="681405"/>
          </a:xfrm>
          <a:prstGeom prst="rect">
            <a:avLst/>
          </a:prstGeom>
          <a:noFill/>
        </p:spPr>
        <p:txBody>
          <a:bodyPr wrap="square" lIns="137160" tIns="68580" rIns="137160" bIns="68580" anchor="b">
            <a:spAutoFit/>
          </a:bodyPr>
          <a:lstStyle/>
          <a:p>
            <a:pPr algn="ctr" defTabSz="685800">
              <a:lnSpc>
                <a:spcPct val="80000"/>
              </a:lnSpc>
            </a:pPr>
            <a:r>
              <a:rPr lang="en-US" sz="4200" b="1" noProof="1">
                <a:ln w="0"/>
                <a:solidFill>
                  <a:srgbClr val="196B24">
                    <a:lumMod val="20000"/>
                    <a:lumOff val="80000"/>
                  </a:srgbClr>
                </a:solidFill>
                <a:latin typeface="FSP DEMO - Breul Grotesk A" panose="02000000000000000000" pitchFamily="50" charset="0"/>
                <a:ea typeface="SF Pro Text" pitchFamily="50" charset="0"/>
                <a:cs typeface="SF Pro Text" pitchFamily="50" charset="0"/>
              </a:rPr>
              <a:t>Goar Ni Ende</a:t>
            </a:r>
            <a:endParaRPr lang="id-ID" sz="4200" b="1" noProof="1">
              <a:ln w="0"/>
              <a:solidFill>
                <a:srgbClr val="196B24">
                  <a:lumMod val="20000"/>
                  <a:lumOff val="80000"/>
                </a:srgbClr>
              </a:solidFill>
              <a:latin typeface="FSP DEMO - Breul Grotesk A" panose="02000000000000000000" pitchFamily="50" charset="0"/>
              <a:ea typeface="SF Pro Text" pitchFamily="50" charset="0"/>
              <a:cs typeface="SF Pro Text" pitchFamily="50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3ED4ADC-B91C-0414-A53D-812842FE1BB1}"/>
              </a:ext>
            </a:extLst>
          </p:cNvPr>
          <p:cNvSpPr/>
          <p:nvPr/>
        </p:nvSpPr>
        <p:spPr>
          <a:xfrm>
            <a:off x="1827301" y="9461662"/>
            <a:ext cx="10061393" cy="397738"/>
          </a:xfrm>
          <a:prstGeom prst="rect">
            <a:avLst/>
          </a:prstGeom>
          <a:noFill/>
        </p:spPr>
        <p:txBody>
          <a:bodyPr wrap="square" lIns="137160" tIns="68580" rIns="137160" bIns="68580">
            <a:spAutoFit/>
          </a:bodyPr>
          <a:lstStyle/>
          <a:p>
            <a:pPr algn="ctr" defTabSz="685800">
              <a:lnSpc>
                <a:spcPct val="80000"/>
              </a:lnSpc>
            </a:pPr>
            <a:r>
              <a:rPr lang="en-US" sz="2100" b="1" noProof="1">
                <a:ln w="0"/>
                <a:solidFill>
                  <a:srgbClr val="196B24">
                    <a:lumMod val="20000"/>
                    <a:lumOff val="80000"/>
                  </a:srgbClr>
                </a:solidFill>
                <a:latin typeface="SF Pro Text" pitchFamily="50" charset="0"/>
                <a:ea typeface="SF Pro Text" pitchFamily="50" charset="0"/>
                <a:cs typeface="SF Pro Text" pitchFamily="50" charset="0"/>
              </a:rPr>
              <a:t>Buku Ende No. ?? : ?? - ??</a:t>
            </a:r>
            <a:endParaRPr lang="id-ID" sz="2100" b="1" noProof="1">
              <a:ln w="0"/>
              <a:solidFill>
                <a:srgbClr val="196B24">
                  <a:lumMod val="20000"/>
                  <a:lumOff val="80000"/>
                </a:srgbClr>
              </a:solidFill>
              <a:latin typeface="SF Pro Text" pitchFamily="50" charset="0"/>
              <a:ea typeface="SF Pro Text" pitchFamily="50" charset="0"/>
              <a:cs typeface="SF Pro Text" pitchFamily="50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E4DF653-A6D8-2241-5AA2-F1EEC4EDC8FD}"/>
              </a:ext>
            </a:extLst>
          </p:cNvPr>
          <p:cNvSpPr txBox="1"/>
          <p:nvPr/>
        </p:nvSpPr>
        <p:spPr>
          <a:xfrm>
            <a:off x="564350" y="2973674"/>
            <a:ext cx="12587289" cy="37856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 defTabSz="685800">
              <a:defRPr/>
            </a:pPr>
            <a:r>
              <a:rPr lang="en-US" sz="6000" noProof="1">
                <a:ln w="0"/>
                <a:solidFill>
                  <a:prstClr val="white"/>
                </a:solidFill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Lorem ipsum dolor sit amet,</a:t>
            </a:r>
          </a:p>
          <a:p>
            <a:pPr algn="ctr" defTabSz="685800">
              <a:defRPr/>
            </a:pPr>
            <a:r>
              <a:rPr lang="en-US" sz="6000" noProof="1">
                <a:ln w="0"/>
                <a:solidFill>
                  <a:prstClr val="white"/>
                </a:solidFill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consectetur adipiscing elit,</a:t>
            </a:r>
          </a:p>
          <a:p>
            <a:pPr algn="ctr" defTabSz="685800">
              <a:defRPr/>
            </a:pPr>
            <a:r>
              <a:rPr lang="en-US" sz="6000" noProof="1">
                <a:ln w="0"/>
                <a:solidFill>
                  <a:prstClr val="white"/>
                </a:solidFill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sed do eiusmod tempor incididuntut</a:t>
            </a:r>
          </a:p>
          <a:p>
            <a:pPr algn="ctr" defTabSz="685800">
              <a:defRPr/>
            </a:pPr>
            <a:r>
              <a:rPr lang="en-US" sz="6000" noProof="1">
                <a:ln w="0"/>
                <a:solidFill>
                  <a:prstClr val="white"/>
                </a:solidFill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labore et dolore magna aliqua.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0CE2665-B33F-DB0F-A58D-36FAFBF26300}"/>
              </a:ext>
            </a:extLst>
          </p:cNvPr>
          <p:cNvSpPr txBox="1"/>
          <p:nvPr/>
        </p:nvSpPr>
        <p:spPr>
          <a:xfrm>
            <a:off x="6072361" y="1217976"/>
            <a:ext cx="1571264" cy="5367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defTabSz="685800">
              <a:lnSpc>
                <a:spcPct val="80000"/>
              </a:lnSpc>
              <a:defRPr/>
            </a:pPr>
            <a:r>
              <a:rPr lang="en-US" sz="3600" b="1" noProof="1">
                <a:ln w="0"/>
                <a:solidFill>
                  <a:prstClr val="white"/>
                </a:solidFill>
                <a:latin typeface="SF Pro Text" pitchFamily="50" charset="0"/>
                <a:ea typeface="SF Pro Text" pitchFamily="50" charset="0"/>
                <a:cs typeface="SF Pro Text" pitchFamily="50" charset="0"/>
              </a:rPr>
              <a:t>ayat ?</a:t>
            </a:r>
          </a:p>
        </p:txBody>
      </p:sp>
    </p:spTree>
    <p:extLst>
      <p:ext uri="{BB962C8B-B14F-4D97-AF65-F5344CB8AC3E}">
        <p14:creationId xmlns:p14="http://schemas.microsoft.com/office/powerpoint/2010/main" val="232790625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07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lumOff val="1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8592785-2B22-27A5-8EB4-F872821C07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urple Bokeh Light Free Background Video">
            <a:hlinkClick r:id="" action="ppaction://media"/>
            <a:extLst>
              <a:ext uri="{FF2B5EF4-FFF2-40B4-BE49-F238E27FC236}">
                <a16:creationId xmlns:a16="http://schemas.microsoft.com/office/drawing/2014/main" id="{B4AB86DC-6BC7-6B8A-17B1-BD575A1482D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duotone>
              <a:prstClr val="black"/>
              <a:schemeClr val="accent6">
                <a:tint val="45000"/>
                <a:satMod val="400000"/>
              </a:schemeClr>
            </a:duotone>
            <a:lum bright="-20000" contrast="-40000"/>
          </a:blip>
          <a:srcRect l="12500" r="12500"/>
          <a:stretch/>
        </p:blipFill>
        <p:spPr>
          <a:xfrm>
            <a:off x="0" y="0"/>
            <a:ext cx="13716000" cy="10287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AD48521-1FBD-7E5F-6BA5-666A0D9B9CC7}"/>
              </a:ext>
            </a:extLst>
          </p:cNvPr>
          <p:cNvSpPr txBox="1"/>
          <p:nvPr/>
        </p:nvSpPr>
        <p:spPr>
          <a:xfrm>
            <a:off x="3414713" y="4866502"/>
            <a:ext cx="6886575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/>
            <a:endParaRPr lang="id-ID" sz="2700" dirty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CAD10BF-E0F6-3E7B-EF35-28430E0B4708}"/>
              </a:ext>
            </a:extLst>
          </p:cNvPr>
          <p:cNvSpPr/>
          <p:nvPr/>
        </p:nvSpPr>
        <p:spPr>
          <a:xfrm>
            <a:off x="1736305" y="8894557"/>
            <a:ext cx="10243382" cy="681405"/>
          </a:xfrm>
          <a:prstGeom prst="rect">
            <a:avLst/>
          </a:prstGeom>
          <a:noFill/>
        </p:spPr>
        <p:txBody>
          <a:bodyPr wrap="square" lIns="137160" tIns="68580" rIns="137160" bIns="68580" anchor="b">
            <a:spAutoFit/>
          </a:bodyPr>
          <a:lstStyle/>
          <a:p>
            <a:pPr algn="ctr" defTabSz="685800">
              <a:lnSpc>
                <a:spcPct val="80000"/>
              </a:lnSpc>
            </a:pPr>
            <a:r>
              <a:rPr lang="en-US" sz="4200" b="1" noProof="1">
                <a:ln w="0"/>
                <a:solidFill>
                  <a:srgbClr val="196B24">
                    <a:lumMod val="20000"/>
                    <a:lumOff val="80000"/>
                  </a:srgbClr>
                </a:solidFill>
                <a:latin typeface="FSP DEMO - Breul Grotesk A" panose="02000000000000000000" pitchFamily="50" charset="0"/>
                <a:ea typeface="SF Pro Text" pitchFamily="50" charset="0"/>
                <a:cs typeface="SF Pro Text" pitchFamily="50" charset="0"/>
              </a:rPr>
              <a:t>Goar Ni Ende</a:t>
            </a:r>
            <a:endParaRPr lang="id-ID" sz="4200" b="1" noProof="1">
              <a:ln w="0"/>
              <a:solidFill>
                <a:srgbClr val="196B24">
                  <a:lumMod val="20000"/>
                  <a:lumOff val="80000"/>
                </a:srgbClr>
              </a:solidFill>
              <a:latin typeface="FSP DEMO - Breul Grotesk A" panose="02000000000000000000" pitchFamily="50" charset="0"/>
              <a:ea typeface="SF Pro Text" pitchFamily="50" charset="0"/>
              <a:cs typeface="SF Pro Text" pitchFamily="50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045441A-3228-B67C-8AAE-37A65C26C3F1}"/>
              </a:ext>
            </a:extLst>
          </p:cNvPr>
          <p:cNvSpPr/>
          <p:nvPr/>
        </p:nvSpPr>
        <p:spPr>
          <a:xfrm>
            <a:off x="1827301" y="9461662"/>
            <a:ext cx="10061393" cy="397738"/>
          </a:xfrm>
          <a:prstGeom prst="rect">
            <a:avLst/>
          </a:prstGeom>
          <a:noFill/>
        </p:spPr>
        <p:txBody>
          <a:bodyPr wrap="square" lIns="137160" tIns="68580" rIns="137160" bIns="68580">
            <a:spAutoFit/>
          </a:bodyPr>
          <a:lstStyle/>
          <a:p>
            <a:pPr algn="ctr" defTabSz="685800">
              <a:lnSpc>
                <a:spcPct val="80000"/>
              </a:lnSpc>
            </a:pPr>
            <a:r>
              <a:rPr lang="en-US" sz="2100" b="1" noProof="1">
                <a:ln w="0"/>
                <a:solidFill>
                  <a:srgbClr val="196B24">
                    <a:lumMod val="20000"/>
                    <a:lumOff val="80000"/>
                  </a:srgbClr>
                </a:solidFill>
                <a:latin typeface="SF Pro Text" pitchFamily="50" charset="0"/>
                <a:ea typeface="SF Pro Text" pitchFamily="50" charset="0"/>
                <a:cs typeface="SF Pro Text" pitchFamily="50" charset="0"/>
              </a:rPr>
              <a:t>Buku Ende No. ?? : ?? - ??</a:t>
            </a:r>
            <a:endParaRPr lang="id-ID" sz="2100" b="1" noProof="1">
              <a:ln w="0"/>
              <a:solidFill>
                <a:srgbClr val="196B24">
                  <a:lumMod val="20000"/>
                  <a:lumOff val="80000"/>
                </a:srgbClr>
              </a:solidFill>
              <a:latin typeface="SF Pro Text" pitchFamily="50" charset="0"/>
              <a:ea typeface="SF Pro Text" pitchFamily="50" charset="0"/>
              <a:cs typeface="SF Pro Text" pitchFamily="50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89459E5-841D-F4B5-746A-D82EF5266210}"/>
              </a:ext>
            </a:extLst>
          </p:cNvPr>
          <p:cNvSpPr txBox="1"/>
          <p:nvPr/>
        </p:nvSpPr>
        <p:spPr>
          <a:xfrm>
            <a:off x="564350" y="2973674"/>
            <a:ext cx="12587289" cy="37856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 defTabSz="685800">
              <a:defRPr/>
            </a:pPr>
            <a:r>
              <a:rPr lang="en-US" sz="6000" noProof="1">
                <a:ln w="0"/>
                <a:solidFill>
                  <a:prstClr val="white"/>
                </a:solidFill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Lorem ipsum dolor sit amet,</a:t>
            </a:r>
          </a:p>
          <a:p>
            <a:pPr algn="ctr" defTabSz="685800">
              <a:defRPr/>
            </a:pPr>
            <a:r>
              <a:rPr lang="en-US" sz="6000" noProof="1">
                <a:ln w="0"/>
                <a:solidFill>
                  <a:prstClr val="white"/>
                </a:solidFill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consectetur adipiscing elit,</a:t>
            </a:r>
          </a:p>
          <a:p>
            <a:pPr algn="ctr" defTabSz="685800">
              <a:defRPr/>
            </a:pPr>
            <a:r>
              <a:rPr lang="en-US" sz="6000" noProof="1">
                <a:ln w="0"/>
                <a:solidFill>
                  <a:prstClr val="white"/>
                </a:solidFill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sed do eiusmod tempor incididuntut</a:t>
            </a:r>
          </a:p>
          <a:p>
            <a:pPr algn="ctr" defTabSz="685800">
              <a:defRPr/>
            </a:pPr>
            <a:r>
              <a:rPr lang="en-US" sz="6000" noProof="1">
                <a:ln w="0"/>
                <a:solidFill>
                  <a:prstClr val="white"/>
                </a:solidFill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labore et dolore magna aliqua.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F5F03FC-E2DA-49FF-589C-A48674AE2219}"/>
              </a:ext>
            </a:extLst>
          </p:cNvPr>
          <p:cNvSpPr txBox="1"/>
          <p:nvPr/>
        </p:nvSpPr>
        <p:spPr>
          <a:xfrm>
            <a:off x="6337659" y="1217976"/>
            <a:ext cx="1040670" cy="5367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defTabSz="685800">
              <a:lnSpc>
                <a:spcPct val="80000"/>
              </a:lnSpc>
              <a:defRPr/>
            </a:pPr>
            <a:r>
              <a:rPr lang="en-US" sz="3600" b="1" noProof="1">
                <a:ln w="0"/>
                <a:solidFill>
                  <a:prstClr val="white"/>
                </a:solidFill>
                <a:latin typeface="SF Pro Text" pitchFamily="50" charset="0"/>
                <a:ea typeface="SF Pro Text" pitchFamily="50" charset="0"/>
                <a:cs typeface="SF Pro Text" pitchFamily="50" charset="0"/>
              </a:rPr>
              <a:t>reff</a:t>
            </a:r>
          </a:p>
        </p:txBody>
      </p:sp>
    </p:spTree>
    <p:extLst>
      <p:ext uri="{BB962C8B-B14F-4D97-AF65-F5344CB8AC3E}">
        <p14:creationId xmlns:p14="http://schemas.microsoft.com/office/powerpoint/2010/main" val="1000336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07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lumOff val="1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A292E72-1133-AB20-ADF9-E9BB084CDC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A group of colorful dots&#10;&#10;Description automatically generated">
            <a:extLst>
              <a:ext uri="{FF2B5EF4-FFF2-40B4-BE49-F238E27FC236}">
                <a16:creationId xmlns:a16="http://schemas.microsoft.com/office/drawing/2014/main" id="{35BBCBB4-070D-48EC-645A-8983A5610715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25" t="10354" r="10625" b="24363"/>
          <a:stretch/>
        </p:blipFill>
        <p:spPr>
          <a:xfrm>
            <a:off x="0" y="0"/>
            <a:ext cx="13716000" cy="10287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E6C5265-7712-1ADD-C11C-AB5DBF9791A8}"/>
              </a:ext>
            </a:extLst>
          </p:cNvPr>
          <p:cNvSpPr txBox="1"/>
          <p:nvPr/>
        </p:nvSpPr>
        <p:spPr>
          <a:xfrm>
            <a:off x="3414713" y="4866502"/>
            <a:ext cx="6886575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/>
            <a:endParaRPr lang="id-ID" sz="2700" dirty="0">
              <a:solidFill>
                <a:prstClr val="white"/>
              </a:solidFill>
              <a:latin typeface="Aptos" panose="02110004020202020204"/>
            </a:endParaRPr>
          </a:p>
        </p:txBody>
      </p:sp>
      <p:pic>
        <p:nvPicPr>
          <p:cNvPr id="15" name="Picture 14" descr="A close up of a flower&#10;&#10;Description automatically generated">
            <a:extLst>
              <a:ext uri="{FF2B5EF4-FFF2-40B4-BE49-F238E27FC236}">
                <a16:creationId xmlns:a16="http://schemas.microsoft.com/office/drawing/2014/main" id="{3F436196-583C-8C44-E0A6-D5736D3EE3A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9838" y="6503528"/>
            <a:ext cx="3843338" cy="3843338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1AFE2CC-2868-E09E-C185-DD8E9A4C7922}"/>
              </a:ext>
            </a:extLst>
          </p:cNvPr>
          <p:cNvSpPr/>
          <p:nvPr/>
        </p:nvSpPr>
        <p:spPr>
          <a:xfrm>
            <a:off x="1827304" y="4404536"/>
            <a:ext cx="10334561" cy="1135696"/>
          </a:xfrm>
          <a:prstGeom prst="rect">
            <a:avLst/>
          </a:prstGeom>
          <a:noFill/>
        </p:spPr>
        <p:txBody>
          <a:bodyPr wrap="square" lIns="137160" tIns="68580" rIns="137160" bIns="68580" anchor="b">
            <a:spAutoFit/>
          </a:bodyPr>
          <a:lstStyle/>
          <a:p>
            <a:pPr defTabSz="685800">
              <a:lnSpc>
                <a:spcPct val="80000"/>
              </a:lnSpc>
            </a:pPr>
            <a:r>
              <a:rPr lang="en-US" sz="8100" b="1" noProof="1">
                <a:ln w="0"/>
                <a:solidFill>
                  <a:srgbClr val="E97132">
                    <a:lumMod val="20000"/>
                    <a:lumOff val="80000"/>
                  </a:srgbClr>
                </a:solidFill>
                <a:latin typeface="SFNS Display" panose="00000500000000000000" pitchFamily="2" charset="0"/>
                <a:ea typeface="SF Pro Text" pitchFamily="50" charset="0"/>
                <a:cs typeface="SF Pro Text" pitchFamily="50" charset="0"/>
              </a:rPr>
              <a:t>Patik</a:t>
            </a:r>
            <a:endParaRPr lang="id-ID" sz="8100" b="1" noProof="1">
              <a:ln w="0"/>
              <a:solidFill>
                <a:srgbClr val="E97132">
                  <a:lumMod val="20000"/>
                  <a:lumOff val="80000"/>
                </a:srgbClr>
              </a:solidFill>
              <a:latin typeface="SFNS Display" panose="00000500000000000000" pitchFamily="2" charset="0"/>
              <a:ea typeface="SF Pro Text" pitchFamily="50" charset="0"/>
              <a:cs typeface="SF Pro Text" pitchFamily="50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CD627DB-5655-663D-C6F3-8262E3BF98A0}"/>
              </a:ext>
            </a:extLst>
          </p:cNvPr>
          <p:cNvSpPr/>
          <p:nvPr/>
        </p:nvSpPr>
        <p:spPr>
          <a:xfrm>
            <a:off x="1827303" y="5420500"/>
            <a:ext cx="6339749" cy="526298"/>
          </a:xfrm>
          <a:prstGeom prst="rect">
            <a:avLst/>
          </a:prstGeom>
          <a:noFill/>
        </p:spPr>
        <p:txBody>
          <a:bodyPr wrap="none" lIns="137160" tIns="68580" rIns="137160" bIns="68580">
            <a:spAutoFit/>
          </a:bodyPr>
          <a:lstStyle/>
          <a:p>
            <a:pPr defTabSz="685800">
              <a:lnSpc>
                <a:spcPct val="80000"/>
              </a:lnSpc>
              <a:defRPr/>
            </a:pPr>
            <a:r>
              <a:rPr lang="en-US" sz="3000" noProof="1">
                <a:ln w="0"/>
                <a:solidFill>
                  <a:srgbClr val="E97132">
                    <a:lumMod val="20000"/>
                    <a:lumOff val="80000"/>
                  </a:srgbClr>
                </a:solidFill>
                <a:latin typeface="FSP DEMO - Breul Grotesk A" panose="02000000000000000000" pitchFamily="50" charset="0"/>
                <a:ea typeface="SF Pro Text" pitchFamily="50" charset="0"/>
                <a:cs typeface="SF Pro Text" pitchFamily="50" charset="0"/>
              </a:rPr>
              <a:t>Parmingguon Ujung Taon Parhuriaon</a:t>
            </a:r>
          </a:p>
        </p:txBody>
      </p:sp>
    </p:spTree>
    <p:extLst>
      <p:ext uri="{BB962C8B-B14F-4D97-AF65-F5344CB8AC3E}">
        <p14:creationId xmlns:p14="http://schemas.microsoft.com/office/powerpoint/2010/main" val="2922753939"/>
      </p:ext>
    </p:extLst>
  </p:cSld>
  <p:clrMapOvr>
    <a:masterClrMapping/>
  </p:clrMapOvr>
  <p:transition spd="slow">
    <p:fade thruBlk="1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lumOff val="1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A767EFB-F642-0F67-ACCB-D367CC468B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urple Bokeh Light Free Background Video">
            <a:hlinkClick r:id="" action="ppaction://media"/>
            <a:extLst>
              <a:ext uri="{FF2B5EF4-FFF2-40B4-BE49-F238E27FC236}">
                <a16:creationId xmlns:a16="http://schemas.microsoft.com/office/drawing/2014/main" id="{7A2AC562-99A0-C1DB-3298-82F67267BF5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duotone>
              <a:prstClr val="black"/>
              <a:schemeClr val="accent4">
                <a:tint val="45000"/>
                <a:satMod val="400000"/>
              </a:schemeClr>
            </a:duotone>
            <a:lum bright="-20000" contrast="-40000"/>
          </a:blip>
          <a:srcRect l="12500" r="12500"/>
          <a:stretch/>
        </p:blipFill>
        <p:spPr>
          <a:xfrm>
            <a:off x="0" y="0"/>
            <a:ext cx="13716000" cy="10287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70AE0D7-659E-DB5B-9EA1-7F52E4AAB5A6}"/>
              </a:ext>
            </a:extLst>
          </p:cNvPr>
          <p:cNvSpPr txBox="1"/>
          <p:nvPr/>
        </p:nvSpPr>
        <p:spPr>
          <a:xfrm>
            <a:off x="3414713" y="4866502"/>
            <a:ext cx="6886575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/>
            <a:endParaRPr lang="id-ID" sz="2700" dirty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6C5B5F2-CF68-89E5-8BD3-A4CB20196DF1}"/>
              </a:ext>
            </a:extLst>
          </p:cNvPr>
          <p:cNvSpPr/>
          <p:nvPr/>
        </p:nvSpPr>
        <p:spPr>
          <a:xfrm>
            <a:off x="1736305" y="8894557"/>
            <a:ext cx="10243382" cy="681405"/>
          </a:xfrm>
          <a:prstGeom prst="rect">
            <a:avLst/>
          </a:prstGeom>
          <a:noFill/>
        </p:spPr>
        <p:txBody>
          <a:bodyPr wrap="square" lIns="137160" tIns="68580" rIns="137160" bIns="68580" anchor="b">
            <a:spAutoFit/>
          </a:bodyPr>
          <a:lstStyle/>
          <a:p>
            <a:pPr algn="ctr" defTabSz="685800">
              <a:lnSpc>
                <a:spcPct val="80000"/>
              </a:lnSpc>
            </a:pPr>
            <a:r>
              <a:rPr lang="en-US" sz="4200" b="1" noProof="1">
                <a:ln w="0"/>
                <a:solidFill>
                  <a:srgbClr val="0F9ED5">
                    <a:lumMod val="20000"/>
                    <a:lumOff val="80000"/>
                  </a:srgbClr>
                </a:solidFill>
                <a:latin typeface="FSP DEMO - Breul Grotesk A" panose="02000000000000000000" pitchFamily="50" charset="0"/>
                <a:ea typeface="SF Pro Text" pitchFamily="50" charset="0"/>
                <a:cs typeface="SF Pro Text" pitchFamily="50" charset="0"/>
              </a:rPr>
              <a:t>Hukum Taurat</a:t>
            </a:r>
            <a:endParaRPr lang="id-ID" sz="4200" b="1" noProof="1">
              <a:ln w="0"/>
              <a:solidFill>
                <a:srgbClr val="0F9ED5">
                  <a:lumMod val="20000"/>
                  <a:lumOff val="80000"/>
                </a:srgbClr>
              </a:solidFill>
              <a:latin typeface="FSP DEMO - Breul Grotesk A" panose="02000000000000000000" pitchFamily="50" charset="0"/>
              <a:ea typeface="SF Pro Text" pitchFamily="50" charset="0"/>
              <a:cs typeface="SF Pro Text" pitchFamily="50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1BD885E-C631-2C87-2CBF-AB7F8A7FB937}"/>
              </a:ext>
            </a:extLst>
          </p:cNvPr>
          <p:cNvSpPr/>
          <p:nvPr/>
        </p:nvSpPr>
        <p:spPr>
          <a:xfrm>
            <a:off x="1827301" y="9461662"/>
            <a:ext cx="10061393" cy="397738"/>
          </a:xfrm>
          <a:prstGeom prst="rect">
            <a:avLst/>
          </a:prstGeom>
          <a:noFill/>
        </p:spPr>
        <p:txBody>
          <a:bodyPr wrap="square" lIns="137160" tIns="68580" rIns="137160" bIns="68580">
            <a:spAutoFit/>
          </a:bodyPr>
          <a:lstStyle/>
          <a:p>
            <a:pPr algn="ctr" defTabSz="685800">
              <a:lnSpc>
                <a:spcPct val="80000"/>
              </a:lnSpc>
            </a:pPr>
            <a:r>
              <a:rPr lang="en-US" sz="2100" b="1" noProof="1">
                <a:ln w="0"/>
                <a:solidFill>
                  <a:srgbClr val="0F9ED5">
                    <a:lumMod val="20000"/>
                    <a:lumOff val="80000"/>
                  </a:srgbClr>
                </a:solidFill>
                <a:latin typeface="SF Pro Text" pitchFamily="50" charset="0"/>
                <a:ea typeface="SF Pro Text" pitchFamily="50" charset="0"/>
                <a:cs typeface="SF Pro Text" pitchFamily="50" charset="0"/>
              </a:rPr>
              <a:t>Parmingguon Ujung Taon Parhuriaon</a:t>
            </a:r>
            <a:endParaRPr lang="id-ID" sz="2100" b="1" noProof="1">
              <a:ln w="0"/>
              <a:solidFill>
                <a:srgbClr val="0F9ED5">
                  <a:lumMod val="20000"/>
                  <a:lumOff val="80000"/>
                </a:srgbClr>
              </a:solidFill>
              <a:latin typeface="SF Pro Text" pitchFamily="50" charset="0"/>
              <a:ea typeface="SF Pro Text" pitchFamily="50" charset="0"/>
              <a:cs typeface="SF Pro Text" pitchFamily="50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1B9566A-7EB9-B455-2EBA-48804BB4EEC6}"/>
              </a:ext>
            </a:extLst>
          </p:cNvPr>
          <p:cNvSpPr txBox="1"/>
          <p:nvPr/>
        </p:nvSpPr>
        <p:spPr>
          <a:xfrm>
            <a:off x="564350" y="3250674"/>
            <a:ext cx="12587289" cy="37856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 defTabSz="685800">
              <a:defRPr/>
            </a:pPr>
            <a:r>
              <a:rPr lang="en-US" sz="6000" noProof="1">
                <a:ln w="0"/>
                <a:solidFill>
                  <a:prstClr val="white"/>
                </a:solidFill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Ale Tuhan Debata,</a:t>
            </a:r>
          </a:p>
          <a:p>
            <a:pPr algn="ctr" defTabSz="685800">
              <a:defRPr/>
            </a:pPr>
            <a:r>
              <a:rPr lang="en-US" sz="6000" noProof="1">
                <a:ln w="0"/>
                <a:solidFill>
                  <a:prstClr val="white"/>
                </a:solidFill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sai pargogoi ma hami</a:t>
            </a:r>
          </a:p>
          <a:p>
            <a:pPr algn="ctr" defTabSz="685800">
              <a:defRPr/>
            </a:pPr>
            <a:r>
              <a:rPr lang="en-US" sz="6000" noProof="1">
                <a:ln w="0"/>
                <a:solidFill>
                  <a:prstClr val="white"/>
                </a:solidFill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mangulahon na hombar</a:t>
            </a:r>
          </a:p>
          <a:p>
            <a:pPr algn="ctr" defTabSz="685800">
              <a:defRPr/>
            </a:pPr>
            <a:r>
              <a:rPr lang="en-US" sz="6000" noProof="1">
                <a:ln w="0"/>
                <a:solidFill>
                  <a:prstClr val="white"/>
                </a:solidFill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tu patikMi. Amen.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17F6D62-9C28-3B5C-0ACD-AA60C5F090F4}"/>
              </a:ext>
            </a:extLst>
          </p:cNvPr>
          <p:cNvSpPr txBox="1"/>
          <p:nvPr/>
        </p:nvSpPr>
        <p:spPr>
          <a:xfrm>
            <a:off x="6200616" y="1217976"/>
            <a:ext cx="1314782" cy="5367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defTabSz="685800">
              <a:lnSpc>
                <a:spcPct val="80000"/>
              </a:lnSpc>
              <a:defRPr/>
            </a:pPr>
            <a:r>
              <a:rPr lang="en-US" sz="3600" b="1" noProof="1">
                <a:ln w="0"/>
                <a:solidFill>
                  <a:prstClr val="white"/>
                </a:solidFill>
                <a:latin typeface="SF Pro Text" pitchFamily="50" charset="0"/>
                <a:ea typeface="SF Pro Text" pitchFamily="50" charset="0"/>
                <a:cs typeface="SF Pro Text" pitchFamily="50" charset="0"/>
              </a:rPr>
              <a:t>sude</a:t>
            </a:r>
          </a:p>
        </p:txBody>
      </p:sp>
    </p:spTree>
    <p:extLst>
      <p:ext uri="{BB962C8B-B14F-4D97-AF65-F5344CB8AC3E}">
        <p14:creationId xmlns:p14="http://schemas.microsoft.com/office/powerpoint/2010/main" val="22965743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07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lumOff val="1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65839D1-941B-B2B9-F610-9B95B53D45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urple Bokeh Light Free Background Video">
            <a:hlinkClick r:id="" action="ppaction://media"/>
            <a:extLst>
              <a:ext uri="{FF2B5EF4-FFF2-40B4-BE49-F238E27FC236}">
                <a16:creationId xmlns:a16="http://schemas.microsoft.com/office/drawing/2014/main" id="{38194304-6CF5-0873-C5E8-C52311423B5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duotone>
              <a:prstClr val="black"/>
              <a:schemeClr val="accent2">
                <a:tint val="45000"/>
                <a:satMod val="400000"/>
              </a:schemeClr>
            </a:duotone>
          </a:blip>
          <a:srcRect l="12500" r="12500"/>
          <a:stretch/>
        </p:blipFill>
        <p:spPr>
          <a:xfrm>
            <a:off x="0" y="0"/>
            <a:ext cx="13716000" cy="10287000"/>
          </a:xfrm>
          <a:prstGeom prst="rect">
            <a:avLst/>
          </a:prstGeom>
        </p:spPr>
      </p:pic>
      <p:pic>
        <p:nvPicPr>
          <p:cNvPr id="13" name="Picture 12" descr="A group of colorful dots&#10;&#10;Description automatically generated">
            <a:extLst>
              <a:ext uri="{FF2B5EF4-FFF2-40B4-BE49-F238E27FC236}">
                <a16:creationId xmlns:a16="http://schemas.microsoft.com/office/drawing/2014/main" id="{DE107125-89F1-679D-3CD7-A042142F259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25" t="10354" r="10625" b="24363"/>
          <a:stretch/>
        </p:blipFill>
        <p:spPr>
          <a:xfrm>
            <a:off x="0" y="0"/>
            <a:ext cx="13716000" cy="10287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750AA23-E9CD-0D60-2562-5F9F774BB706}"/>
              </a:ext>
            </a:extLst>
          </p:cNvPr>
          <p:cNvSpPr txBox="1"/>
          <p:nvPr/>
        </p:nvSpPr>
        <p:spPr>
          <a:xfrm>
            <a:off x="3414713" y="4866502"/>
            <a:ext cx="6886575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/>
            <a:endParaRPr lang="id-ID" sz="2700" dirty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7E9B0F1-24D0-71EA-7D62-6E439B279240}"/>
              </a:ext>
            </a:extLst>
          </p:cNvPr>
          <p:cNvSpPr/>
          <p:nvPr/>
        </p:nvSpPr>
        <p:spPr>
          <a:xfrm>
            <a:off x="1827305" y="4354651"/>
            <a:ext cx="10243382" cy="1185581"/>
          </a:xfrm>
          <a:prstGeom prst="rect">
            <a:avLst/>
          </a:prstGeom>
          <a:noFill/>
        </p:spPr>
        <p:txBody>
          <a:bodyPr wrap="square" lIns="137160" tIns="68580" rIns="137160" bIns="68580" anchor="b">
            <a:spAutoFit/>
          </a:bodyPr>
          <a:lstStyle/>
          <a:p>
            <a:pPr algn="ctr" defTabSz="685800">
              <a:lnSpc>
                <a:spcPct val="80000"/>
              </a:lnSpc>
            </a:pPr>
            <a:r>
              <a:rPr lang="en-US" sz="8100" b="1" noProof="1">
                <a:ln w="0"/>
                <a:solidFill>
                  <a:srgbClr val="E97132">
                    <a:lumMod val="20000"/>
                    <a:lumOff val="80000"/>
                  </a:srgbClr>
                </a:solidFill>
                <a:latin typeface="FSP DEMO - Breul Grotesk A" panose="02000000000000000000" pitchFamily="50" charset="0"/>
                <a:ea typeface="SF Pro Text" pitchFamily="50" charset="0"/>
                <a:cs typeface="SF Pro Text" pitchFamily="50" charset="0"/>
              </a:rPr>
              <a:t>Goar Ni Ende</a:t>
            </a:r>
            <a:endParaRPr lang="id-ID" sz="8100" b="1" noProof="1">
              <a:ln w="0"/>
              <a:solidFill>
                <a:srgbClr val="E97132">
                  <a:lumMod val="20000"/>
                  <a:lumOff val="80000"/>
                </a:srgbClr>
              </a:solidFill>
              <a:latin typeface="FSP DEMO - Breul Grotesk A" panose="02000000000000000000" pitchFamily="50" charset="0"/>
              <a:ea typeface="SF Pro Text" pitchFamily="50" charset="0"/>
              <a:cs typeface="SF Pro Text" pitchFamily="50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F1B640C-EB1C-B441-D44E-7EDDD6EBE113}"/>
              </a:ext>
            </a:extLst>
          </p:cNvPr>
          <p:cNvSpPr/>
          <p:nvPr/>
        </p:nvSpPr>
        <p:spPr>
          <a:xfrm>
            <a:off x="1827304" y="5420499"/>
            <a:ext cx="10061393" cy="582916"/>
          </a:xfrm>
          <a:prstGeom prst="rect">
            <a:avLst/>
          </a:prstGeom>
          <a:noFill/>
        </p:spPr>
        <p:txBody>
          <a:bodyPr wrap="square" lIns="137160" tIns="68580" rIns="137160" bIns="68580">
            <a:spAutoFit/>
          </a:bodyPr>
          <a:lstStyle/>
          <a:p>
            <a:pPr algn="ctr" defTabSz="685800">
              <a:lnSpc>
                <a:spcPct val="80000"/>
              </a:lnSpc>
            </a:pPr>
            <a:r>
              <a:rPr lang="en-US" sz="3600" b="1" noProof="1">
                <a:ln w="0"/>
                <a:solidFill>
                  <a:srgbClr val="E97132">
                    <a:lumMod val="20000"/>
                    <a:lumOff val="80000"/>
                  </a:srgbClr>
                </a:solidFill>
                <a:latin typeface="SF Pro Text" pitchFamily="50" charset="0"/>
                <a:ea typeface="SF Pro Text" pitchFamily="50" charset="0"/>
                <a:cs typeface="SF Pro Text" pitchFamily="50" charset="0"/>
              </a:rPr>
              <a:t>Buku Ende No. ?? : ?? - ??</a:t>
            </a:r>
            <a:endParaRPr lang="id-ID" sz="3600" b="1" noProof="1">
              <a:ln w="0"/>
              <a:solidFill>
                <a:srgbClr val="E97132">
                  <a:lumMod val="20000"/>
                  <a:lumOff val="80000"/>
                </a:srgbClr>
              </a:solidFill>
              <a:latin typeface="SF Pro Text" pitchFamily="50" charset="0"/>
              <a:ea typeface="SF Pro Text" pitchFamily="50" charset="0"/>
              <a:cs typeface="SF Pro Text" pitchFamily="50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F37DB2A-0287-7CBC-1B9D-2B4602514DA3}"/>
              </a:ext>
            </a:extLst>
          </p:cNvPr>
          <p:cNvSpPr/>
          <p:nvPr/>
        </p:nvSpPr>
        <p:spPr>
          <a:xfrm>
            <a:off x="1827302" y="5903434"/>
            <a:ext cx="10061393" cy="581698"/>
          </a:xfrm>
          <a:prstGeom prst="rect">
            <a:avLst/>
          </a:prstGeom>
          <a:noFill/>
        </p:spPr>
        <p:txBody>
          <a:bodyPr wrap="square" lIns="137160" tIns="68580" rIns="137160" bIns="68580">
            <a:spAutoFit/>
          </a:bodyPr>
          <a:lstStyle/>
          <a:p>
            <a:pPr algn="ctr" defTabSz="685800">
              <a:lnSpc>
                <a:spcPct val="80000"/>
              </a:lnSpc>
            </a:pPr>
            <a:r>
              <a:rPr lang="en-US" sz="3600" noProof="1">
                <a:ln w="0"/>
                <a:solidFill>
                  <a:srgbClr val="E97132">
                    <a:lumMod val="20000"/>
                    <a:lumOff val="80000"/>
                  </a:srgbClr>
                </a:solidFill>
                <a:latin typeface="SFNS Display" panose="00000500000000000000" pitchFamily="2" charset="0"/>
                <a:ea typeface="SF Pro Text" pitchFamily="50" charset="0"/>
                <a:cs typeface="SF Pro Text" pitchFamily="50" charset="0"/>
              </a:rPr>
              <a:t>ayat ?? jongjong</a:t>
            </a:r>
            <a:endParaRPr lang="id-ID" sz="3600" noProof="1">
              <a:ln w="0"/>
              <a:solidFill>
                <a:srgbClr val="E97132">
                  <a:lumMod val="20000"/>
                  <a:lumOff val="80000"/>
                </a:srgbClr>
              </a:solidFill>
              <a:latin typeface="SFNS Display" panose="00000500000000000000" pitchFamily="2" charset="0"/>
              <a:ea typeface="SF Pro Text" pitchFamily="50" charset="0"/>
              <a:cs typeface="SF Pro Text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9356148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07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lumOff val="1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E8ED58B-F026-3484-F39D-42D9399DCF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urple Bokeh Light Free Background Video">
            <a:hlinkClick r:id="" action="ppaction://media"/>
            <a:extLst>
              <a:ext uri="{FF2B5EF4-FFF2-40B4-BE49-F238E27FC236}">
                <a16:creationId xmlns:a16="http://schemas.microsoft.com/office/drawing/2014/main" id="{218E9634-7725-6E6F-23BA-6D7478E00F4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duotone>
              <a:prstClr val="black"/>
              <a:schemeClr val="accent4">
                <a:tint val="45000"/>
                <a:satMod val="400000"/>
              </a:schemeClr>
            </a:duotone>
            <a:lum bright="-20000" contrast="-40000"/>
          </a:blip>
          <a:srcRect l="12500" r="12500"/>
          <a:stretch/>
        </p:blipFill>
        <p:spPr>
          <a:xfrm>
            <a:off x="0" y="0"/>
            <a:ext cx="13716000" cy="10287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209CB30-BE0A-9FA9-DE4E-A183216FEB23}"/>
              </a:ext>
            </a:extLst>
          </p:cNvPr>
          <p:cNvSpPr txBox="1"/>
          <p:nvPr/>
        </p:nvSpPr>
        <p:spPr>
          <a:xfrm>
            <a:off x="3414713" y="4866502"/>
            <a:ext cx="6886575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/>
            <a:endParaRPr lang="id-ID" sz="2700" dirty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750C7A4-7FC8-DD61-BC16-6834C3ADFD44}"/>
              </a:ext>
            </a:extLst>
          </p:cNvPr>
          <p:cNvSpPr/>
          <p:nvPr/>
        </p:nvSpPr>
        <p:spPr>
          <a:xfrm>
            <a:off x="1736305" y="8894557"/>
            <a:ext cx="10243382" cy="681405"/>
          </a:xfrm>
          <a:prstGeom prst="rect">
            <a:avLst/>
          </a:prstGeom>
          <a:noFill/>
        </p:spPr>
        <p:txBody>
          <a:bodyPr wrap="square" lIns="137160" tIns="68580" rIns="137160" bIns="68580" anchor="b">
            <a:spAutoFit/>
          </a:bodyPr>
          <a:lstStyle/>
          <a:p>
            <a:pPr algn="ctr" defTabSz="685800">
              <a:lnSpc>
                <a:spcPct val="80000"/>
              </a:lnSpc>
            </a:pPr>
            <a:r>
              <a:rPr lang="en-US" sz="4200" b="1" noProof="1">
                <a:ln w="0"/>
                <a:solidFill>
                  <a:srgbClr val="0F9ED5">
                    <a:lumMod val="20000"/>
                    <a:lumOff val="80000"/>
                  </a:srgbClr>
                </a:solidFill>
                <a:latin typeface="FSP DEMO - Breul Grotesk A" panose="02000000000000000000" pitchFamily="50" charset="0"/>
                <a:ea typeface="SF Pro Text" pitchFamily="50" charset="0"/>
                <a:cs typeface="SF Pro Text" pitchFamily="50" charset="0"/>
              </a:rPr>
              <a:t>Goar Ni Ende</a:t>
            </a:r>
            <a:endParaRPr lang="id-ID" sz="4200" b="1" noProof="1">
              <a:ln w="0"/>
              <a:solidFill>
                <a:srgbClr val="0F9ED5">
                  <a:lumMod val="20000"/>
                  <a:lumOff val="80000"/>
                </a:srgbClr>
              </a:solidFill>
              <a:latin typeface="FSP DEMO - Breul Grotesk A" panose="02000000000000000000" pitchFamily="50" charset="0"/>
              <a:ea typeface="SF Pro Text" pitchFamily="50" charset="0"/>
              <a:cs typeface="SF Pro Text" pitchFamily="50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68DBBD2-DB9D-FC45-5FD7-30BB1C655701}"/>
              </a:ext>
            </a:extLst>
          </p:cNvPr>
          <p:cNvSpPr/>
          <p:nvPr/>
        </p:nvSpPr>
        <p:spPr>
          <a:xfrm>
            <a:off x="1827301" y="9461662"/>
            <a:ext cx="10061393" cy="397738"/>
          </a:xfrm>
          <a:prstGeom prst="rect">
            <a:avLst/>
          </a:prstGeom>
          <a:noFill/>
        </p:spPr>
        <p:txBody>
          <a:bodyPr wrap="square" lIns="137160" tIns="68580" rIns="137160" bIns="68580">
            <a:spAutoFit/>
          </a:bodyPr>
          <a:lstStyle/>
          <a:p>
            <a:pPr algn="ctr" defTabSz="685800">
              <a:lnSpc>
                <a:spcPct val="80000"/>
              </a:lnSpc>
            </a:pPr>
            <a:r>
              <a:rPr lang="en-US" sz="2100" b="1" noProof="1">
                <a:ln w="0"/>
                <a:solidFill>
                  <a:srgbClr val="0F9ED5">
                    <a:lumMod val="20000"/>
                    <a:lumOff val="80000"/>
                  </a:srgbClr>
                </a:solidFill>
                <a:latin typeface="SF Pro Text" pitchFamily="50" charset="0"/>
                <a:ea typeface="SF Pro Text" pitchFamily="50" charset="0"/>
                <a:cs typeface="SF Pro Text" pitchFamily="50" charset="0"/>
              </a:rPr>
              <a:t>Buku Ende No. ?? : ?? - ??</a:t>
            </a:r>
            <a:endParaRPr lang="id-ID" sz="2100" b="1" noProof="1">
              <a:ln w="0"/>
              <a:solidFill>
                <a:srgbClr val="0F9ED5">
                  <a:lumMod val="20000"/>
                  <a:lumOff val="80000"/>
                </a:srgbClr>
              </a:solidFill>
              <a:latin typeface="SF Pro Text" pitchFamily="50" charset="0"/>
              <a:ea typeface="SF Pro Text" pitchFamily="50" charset="0"/>
              <a:cs typeface="SF Pro Text" pitchFamily="50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45E07C4-5138-B273-2235-F886282152B1}"/>
              </a:ext>
            </a:extLst>
          </p:cNvPr>
          <p:cNvSpPr txBox="1"/>
          <p:nvPr/>
        </p:nvSpPr>
        <p:spPr>
          <a:xfrm>
            <a:off x="564350" y="2973674"/>
            <a:ext cx="12587289" cy="37856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 defTabSz="685800">
              <a:defRPr/>
            </a:pPr>
            <a:r>
              <a:rPr lang="en-US" sz="6000" noProof="1">
                <a:ln w="0"/>
                <a:solidFill>
                  <a:prstClr val="white"/>
                </a:solidFill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Lorem ipsum dolor sit amet,</a:t>
            </a:r>
          </a:p>
          <a:p>
            <a:pPr algn="ctr" defTabSz="685800">
              <a:defRPr/>
            </a:pPr>
            <a:r>
              <a:rPr lang="en-US" sz="6000" noProof="1">
                <a:ln w="0"/>
                <a:solidFill>
                  <a:prstClr val="white"/>
                </a:solidFill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consectetur adipiscing elit,</a:t>
            </a:r>
          </a:p>
          <a:p>
            <a:pPr algn="ctr" defTabSz="685800">
              <a:defRPr/>
            </a:pPr>
            <a:r>
              <a:rPr lang="en-US" sz="6000" noProof="1">
                <a:ln w="0"/>
                <a:solidFill>
                  <a:prstClr val="white"/>
                </a:solidFill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sed do eiusmod tempor incididuntut</a:t>
            </a:r>
          </a:p>
          <a:p>
            <a:pPr algn="ctr" defTabSz="685800">
              <a:defRPr/>
            </a:pPr>
            <a:r>
              <a:rPr lang="en-US" sz="6000" noProof="1">
                <a:ln w="0"/>
                <a:solidFill>
                  <a:prstClr val="white"/>
                </a:solidFill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labore et dolore magna aliqua.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B2A28B1-E880-45C0-85C8-21CC48A82473}"/>
              </a:ext>
            </a:extLst>
          </p:cNvPr>
          <p:cNvSpPr txBox="1"/>
          <p:nvPr/>
        </p:nvSpPr>
        <p:spPr>
          <a:xfrm>
            <a:off x="6072362" y="1217976"/>
            <a:ext cx="1571264" cy="5367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defTabSz="685800">
              <a:lnSpc>
                <a:spcPct val="80000"/>
              </a:lnSpc>
              <a:defRPr/>
            </a:pPr>
            <a:r>
              <a:rPr lang="en-US" sz="3600" b="1" noProof="1">
                <a:ln w="0"/>
                <a:solidFill>
                  <a:prstClr val="white"/>
                </a:solidFill>
                <a:latin typeface="SF Pro Text" pitchFamily="50" charset="0"/>
                <a:ea typeface="SF Pro Text" pitchFamily="50" charset="0"/>
                <a:cs typeface="SF Pro Text" pitchFamily="50" charset="0"/>
              </a:rPr>
              <a:t>ayat ?</a:t>
            </a:r>
          </a:p>
        </p:txBody>
      </p:sp>
    </p:spTree>
    <p:extLst>
      <p:ext uri="{BB962C8B-B14F-4D97-AF65-F5344CB8AC3E}">
        <p14:creationId xmlns:p14="http://schemas.microsoft.com/office/powerpoint/2010/main" val="397452586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07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lumOff val="1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0BCEDAF-B832-D84A-F795-EA328078E6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urple Bokeh Light Free Background Video">
            <a:hlinkClick r:id="" action="ppaction://media"/>
            <a:extLst>
              <a:ext uri="{FF2B5EF4-FFF2-40B4-BE49-F238E27FC236}">
                <a16:creationId xmlns:a16="http://schemas.microsoft.com/office/drawing/2014/main" id="{F6D308E0-814C-B832-CC06-B2E07171F50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duotone>
              <a:prstClr val="black"/>
              <a:schemeClr val="accent4">
                <a:tint val="45000"/>
                <a:satMod val="400000"/>
              </a:schemeClr>
            </a:duotone>
            <a:lum bright="-20000" contrast="-40000"/>
          </a:blip>
          <a:srcRect l="12500" r="12500"/>
          <a:stretch/>
        </p:blipFill>
        <p:spPr>
          <a:xfrm>
            <a:off x="0" y="0"/>
            <a:ext cx="13716000" cy="10287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C4FB7E7-18C9-59CD-4AAB-F3005F55F3BA}"/>
              </a:ext>
            </a:extLst>
          </p:cNvPr>
          <p:cNvSpPr txBox="1"/>
          <p:nvPr/>
        </p:nvSpPr>
        <p:spPr>
          <a:xfrm>
            <a:off x="3414713" y="4866502"/>
            <a:ext cx="6886575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/>
            <a:endParaRPr lang="id-ID" sz="2700" dirty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860D792-7C02-BC12-EA66-7916D4B5432D}"/>
              </a:ext>
            </a:extLst>
          </p:cNvPr>
          <p:cNvSpPr/>
          <p:nvPr/>
        </p:nvSpPr>
        <p:spPr>
          <a:xfrm>
            <a:off x="1736305" y="8894557"/>
            <a:ext cx="10243382" cy="681405"/>
          </a:xfrm>
          <a:prstGeom prst="rect">
            <a:avLst/>
          </a:prstGeom>
          <a:noFill/>
        </p:spPr>
        <p:txBody>
          <a:bodyPr wrap="square" lIns="137160" tIns="68580" rIns="137160" bIns="68580" anchor="b">
            <a:spAutoFit/>
          </a:bodyPr>
          <a:lstStyle/>
          <a:p>
            <a:pPr algn="ctr" defTabSz="685800">
              <a:lnSpc>
                <a:spcPct val="80000"/>
              </a:lnSpc>
            </a:pPr>
            <a:r>
              <a:rPr lang="en-US" sz="4200" b="1" noProof="1">
                <a:ln w="0"/>
                <a:solidFill>
                  <a:srgbClr val="0F9ED5">
                    <a:lumMod val="20000"/>
                    <a:lumOff val="80000"/>
                  </a:srgbClr>
                </a:solidFill>
                <a:latin typeface="FSP DEMO - Breul Grotesk A" panose="02000000000000000000" pitchFamily="50" charset="0"/>
                <a:ea typeface="SF Pro Text" pitchFamily="50" charset="0"/>
                <a:cs typeface="SF Pro Text" pitchFamily="50" charset="0"/>
              </a:rPr>
              <a:t>Goar Ni Ende</a:t>
            </a:r>
            <a:endParaRPr lang="id-ID" sz="4200" b="1" noProof="1">
              <a:ln w="0"/>
              <a:solidFill>
                <a:srgbClr val="0F9ED5">
                  <a:lumMod val="20000"/>
                  <a:lumOff val="80000"/>
                </a:srgbClr>
              </a:solidFill>
              <a:latin typeface="FSP DEMO - Breul Grotesk A" panose="02000000000000000000" pitchFamily="50" charset="0"/>
              <a:ea typeface="SF Pro Text" pitchFamily="50" charset="0"/>
              <a:cs typeface="SF Pro Text" pitchFamily="50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0DF1D5B-4F92-998F-D254-7DB316E9214C}"/>
              </a:ext>
            </a:extLst>
          </p:cNvPr>
          <p:cNvSpPr/>
          <p:nvPr/>
        </p:nvSpPr>
        <p:spPr>
          <a:xfrm>
            <a:off x="1827301" y="9461662"/>
            <a:ext cx="10061393" cy="397738"/>
          </a:xfrm>
          <a:prstGeom prst="rect">
            <a:avLst/>
          </a:prstGeom>
          <a:noFill/>
        </p:spPr>
        <p:txBody>
          <a:bodyPr wrap="square" lIns="137160" tIns="68580" rIns="137160" bIns="68580">
            <a:spAutoFit/>
          </a:bodyPr>
          <a:lstStyle/>
          <a:p>
            <a:pPr algn="ctr" defTabSz="685800">
              <a:lnSpc>
                <a:spcPct val="80000"/>
              </a:lnSpc>
            </a:pPr>
            <a:r>
              <a:rPr lang="en-US" sz="2100" b="1" noProof="1">
                <a:ln w="0"/>
                <a:solidFill>
                  <a:srgbClr val="0F9ED5">
                    <a:lumMod val="20000"/>
                    <a:lumOff val="80000"/>
                  </a:srgbClr>
                </a:solidFill>
                <a:latin typeface="SF Pro Text" pitchFamily="50" charset="0"/>
                <a:ea typeface="SF Pro Text" pitchFamily="50" charset="0"/>
                <a:cs typeface="SF Pro Text" pitchFamily="50" charset="0"/>
              </a:rPr>
              <a:t>Buku Ende No. ?? : ?? - ??</a:t>
            </a:r>
            <a:endParaRPr lang="id-ID" sz="2100" b="1" noProof="1">
              <a:ln w="0"/>
              <a:solidFill>
                <a:srgbClr val="0F9ED5">
                  <a:lumMod val="20000"/>
                  <a:lumOff val="80000"/>
                </a:srgbClr>
              </a:solidFill>
              <a:latin typeface="SF Pro Text" pitchFamily="50" charset="0"/>
              <a:ea typeface="SF Pro Text" pitchFamily="50" charset="0"/>
              <a:cs typeface="SF Pro Text" pitchFamily="50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7FA1D6A-1A42-1A00-9DB2-0B767DC2131C}"/>
              </a:ext>
            </a:extLst>
          </p:cNvPr>
          <p:cNvSpPr txBox="1"/>
          <p:nvPr/>
        </p:nvSpPr>
        <p:spPr>
          <a:xfrm>
            <a:off x="564350" y="2973674"/>
            <a:ext cx="12587289" cy="37856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 defTabSz="685800">
              <a:defRPr/>
            </a:pPr>
            <a:r>
              <a:rPr lang="en-US" sz="6000" noProof="1">
                <a:ln w="0"/>
                <a:solidFill>
                  <a:prstClr val="white"/>
                </a:solidFill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Lorem ipsum dolor sit amet,</a:t>
            </a:r>
          </a:p>
          <a:p>
            <a:pPr algn="ctr" defTabSz="685800">
              <a:defRPr/>
            </a:pPr>
            <a:r>
              <a:rPr lang="en-US" sz="6000" noProof="1">
                <a:ln w="0"/>
                <a:solidFill>
                  <a:prstClr val="white"/>
                </a:solidFill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consectetur adipiscing elit,</a:t>
            </a:r>
          </a:p>
          <a:p>
            <a:pPr algn="ctr" defTabSz="685800">
              <a:defRPr/>
            </a:pPr>
            <a:r>
              <a:rPr lang="en-US" sz="6000" noProof="1">
                <a:ln w="0"/>
                <a:solidFill>
                  <a:prstClr val="white"/>
                </a:solidFill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sed do eiusmod tempor incididuntut</a:t>
            </a:r>
          </a:p>
          <a:p>
            <a:pPr algn="ctr" defTabSz="685800">
              <a:defRPr/>
            </a:pPr>
            <a:r>
              <a:rPr lang="en-US" sz="6000" noProof="1">
                <a:ln w="0"/>
                <a:solidFill>
                  <a:prstClr val="white"/>
                </a:solidFill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labore et dolore magna aliqua.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10E8E7B-6475-C01C-D550-CAB225F2D21C}"/>
              </a:ext>
            </a:extLst>
          </p:cNvPr>
          <p:cNvSpPr txBox="1"/>
          <p:nvPr/>
        </p:nvSpPr>
        <p:spPr>
          <a:xfrm>
            <a:off x="6337659" y="1217976"/>
            <a:ext cx="1040670" cy="5367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defTabSz="685800">
              <a:lnSpc>
                <a:spcPct val="80000"/>
              </a:lnSpc>
              <a:defRPr/>
            </a:pPr>
            <a:r>
              <a:rPr lang="en-US" sz="3600" b="1" noProof="1">
                <a:ln w="0"/>
                <a:solidFill>
                  <a:prstClr val="white"/>
                </a:solidFill>
                <a:latin typeface="SF Pro Text" pitchFamily="50" charset="0"/>
                <a:ea typeface="SF Pro Text" pitchFamily="50" charset="0"/>
                <a:cs typeface="SF Pro Text" pitchFamily="50" charset="0"/>
              </a:rPr>
              <a:t>reff</a:t>
            </a:r>
          </a:p>
        </p:txBody>
      </p:sp>
    </p:spTree>
    <p:extLst>
      <p:ext uri="{BB962C8B-B14F-4D97-AF65-F5344CB8AC3E}">
        <p14:creationId xmlns:p14="http://schemas.microsoft.com/office/powerpoint/2010/main" val="1784502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07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lumOff val="1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23F8A39-A06B-A3A8-854D-26AAB86F02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urple Bokeh Light Free Background Video">
            <a:hlinkClick r:id="" action="ppaction://media"/>
            <a:extLst>
              <a:ext uri="{FF2B5EF4-FFF2-40B4-BE49-F238E27FC236}">
                <a16:creationId xmlns:a16="http://schemas.microsoft.com/office/drawing/2014/main" id="{013AC8DC-55F6-14D2-AD51-1AF403C8B5E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duotone>
              <a:prstClr val="black"/>
              <a:schemeClr val="accent6">
                <a:tint val="45000"/>
                <a:satMod val="400000"/>
              </a:schemeClr>
            </a:duotone>
            <a:lum bright="-20000" contrast="-40000"/>
          </a:blip>
          <a:srcRect l="12500" r="12500"/>
          <a:stretch/>
        </p:blipFill>
        <p:spPr>
          <a:xfrm>
            <a:off x="0" y="0"/>
            <a:ext cx="13716000" cy="10287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35F5BD1-C153-5485-8F43-8F5EB3A4FB42}"/>
              </a:ext>
            </a:extLst>
          </p:cNvPr>
          <p:cNvSpPr txBox="1"/>
          <p:nvPr/>
        </p:nvSpPr>
        <p:spPr>
          <a:xfrm>
            <a:off x="3414713" y="4866502"/>
            <a:ext cx="6886575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/>
            <a:endParaRPr lang="id-ID" sz="2700" dirty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B4CFEF0-8545-1661-C15B-448D11F09B90}"/>
              </a:ext>
            </a:extLst>
          </p:cNvPr>
          <p:cNvSpPr/>
          <p:nvPr/>
        </p:nvSpPr>
        <p:spPr>
          <a:xfrm>
            <a:off x="1736305" y="8894557"/>
            <a:ext cx="10243382" cy="681405"/>
          </a:xfrm>
          <a:prstGeom prst="rect">
            <a:avLst/>
          </a:prstGeom>
          <a:noFill/>
        </p:spPr>
        <p:txBody>
          <a:bodyPr wrap="square" lIns="137160" tIns="68580" rIns="137160" bIns="68580" anchor="b">
            <a:spAutoFit/>
          </a:bodyPr>
          <a:lstStyle/>
          <a:p>
            <a:pPr algn="ctr" defTabSz="685800">
              <a:lnSpc>
                <a:spcPct val="80000"/>
              </a:lnSpc>
            </a:pPr>
            <a:r>
              <a:rPr lang="en-US" sz="4200" b="1" noProof="1">
                <a:ln w="0"/>
                <a:solidFill>
                  <a:srgbClr val="196B24">
                    <a:lumMod val="20000"/>
                    <a:lumOff val="80000"/>
                  </a:srgbClr>
                </a:solidFill>
                <a:latin typeface="FSP DEMO - Breul Grotesk A" panose="02000000000000000000" pitchFamily="50" charset="0"/>
                <a:ea typeface="SF Pro Text" pitchFamily="50" charset="0"/>
                <a:cs typeface="SF Pro Text" pitchFamily="50" charset="0"/>
              </a:rPr>
              <a:t>Goar Ni Ende</a:t>
            </a:r>
            <a:endParaRPr lang="id-ID" sz="4200" b="1" noProof="1">
              <a:ln w="0"/>
              <a:solidFill>
                <a:srgbClr val="196B24">
                  <a:lumMod val="20000"/>
                  <a:lumOff val="80000"/>
                </a:srgbClr>
              </a:solidFill>
              <a:latin typeface="FSP DEMO - Breul Grotesk A" panose="02000000000000000000" pitchFamily="50" charset="0"/>
              <a:ea typeface="SF Pro Text" pitchFamily="50" charset="0"/>
              <a:cs typeface="SF Pro Text" pitchFamily="50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CC2E336-2FE7-9B36-C911-1D744E9D2804}"/>
              </a:ext>
            </a:extLst>
          </p:cNvPr>
          <p:cNvSpPr/>
          <p:nvPr/>
        </p:nvSpPr>
        <p:spPr>
          <a:xfrm>
            <a:off x="1827301" y="9461662"/>
            <a:ext cx="10061393" cy="397738"/>
          </a:xfrm>
          <a:prstGeom prst="rect">
            <a:avLst/>
          </a:prstGeom>
          <a:noFill/>
        </p:spPr>
        <p:txBody>
          <a:bodyPr wrap="square" lIns="137160" tIns="68580" rIns="137160" bIns="68580">
            <a:spAutoFit/>
          </a:bodyPr>
          <a:lstStyle/>
          <a:p>
            <a:pPr algn="ctr" defTabSz="685800">
              <a:lnSpc>
                <a:spcPct val="80000"/>
              </a:lnSpc>
            </a:pPr>
            <a:r>
              <a:rPr lang="en-US" sz="2100" b="1" noProof="1">
                <a:ln w="0"/>
                <a:solidFill>
                  <a:srgbClr val="196B24">
                    <a:lumMod val="20000"/>
                    <a:lumOff val="80000"/>
                  </a:srgbClr>
                </a:solidFill>
                <a:latin typeface="SF Pro Text" pitchFamily="50" charset="0"/>
                <a:ea typeface="SF Pro Text" pitchFamily="50" charset="0"/>
                <a:cs typeface="SF Pro Text" pitchFamily="50" charset="0"/>
              </a:rPr>
              <a:t>Buku Ende No. ?? : ?? - ??</a:t>
            </a:r>
            <a:endParaRPr lang="id-ID" sz="2100" b="1" noProof="1">
              <a:ln w="0"/>
              <a:solidFill>
                <a:srgbClr val="196B24">
                  <a:lumMod val="20000"/>
                  <a:lumOff val="80000"/>
                </a:srgbClr>
              </a:solidFill>
              <a:latin typeface="SF Pro Text" pitchFamily="50" charset="0"/>
              <a:ea typeface="SF Pro Text" pitchFamily="50" charset="0"/>
              <a:cs typeface="SF Pro Text" pitchFamily="50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F7A2197-BA72-5595-2C50-4E488663FC16}"/>
              </a:ext>
            </a:extLst>
          </p:cNvPr>
          <p:cNvSpPr txBox="1"/>
          <p:nvPr/>
        </p:nvSpPr>
        <p:spPr>
          <a:xfrm>
            <a:off x="564350" y="2973674"/>
            <a:ext cx="12587289" cy="37856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 defTabSz="685800">
              <a:defRPr/>
            </a:pPr>
            <a:r>
              <a:rPr lang="en-US" sz="6000" noProof="1">
                <a:ln w="0"/>
                <a:solidFill>
                  <a:prstClr val="white"/>
                </a:solidFill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Lorem ipsum dolor sit amet,</a:t>
            </a:r>
          </a:p>
          <a:p>
            <a:pPr algn="ctr" defTabSz="685800">
              <a:defRPr/>
            </a:pPr>
            <a:r>
              <a:rPr lang="en-US" sz="6000" noProof="1">
                <a:ln w="0"/>
                <a:solidFill>
                  <a:prstClr val="white"/>
                </a:solidFill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consectetur adipiscing elit,</a:t>
            </a:r>
          </a:p>
          <a:p>
            <a:pPr algn="ctr" defTabSz="685800">
              <a:defRPr/>
            </a:pPr>
            <a:r>
              <a:rPr lang="en-US" sz="6000" noProof="1">
                <a:ln w="0"/>
                <a:solidFill>
                  <a:prstClr val="white"/>
                </a:solidFill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sed do eiusmod tempor incididuntut</a:t>
            </a:r>
          </a:p>
          <a:p>
            <a:pPr algn="ctr" defTabSz="685800">
              <a:defRPr/>
            </a:pPr>
            <a:r>
              <a:rPr lang="en-US" sz="6000" noProof="1">
                <a:ln w="0"/>
                <a:solidFill>
                  <a:prstClr val="white"/>
                </a:solidFill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labore et dolore magna aliqua.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C230DC7-EA18-2696-55F4-970D40BE6422}"/>
              </a:ext>
            </a:extLst>
          </p:cNvPr>
          <p:cNvSpPr txBox="1"/>
          <p:nvPr/>
        </p:nvSpPr>
        <p:spPr>
          <a:xfrm>
            <a:off x="4699392" y="1217976"/>
            <a:ext cx="4317207" cy="9799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defTabSz="685800">
              <a:lnSpc>
                <a:spcPct val="80000"/>
              </a:lnSpc>
              <a:defRPr/>
            </a:pPr>
            <a:r>
              <a:rPr lang="en-US" sz="3600" b="1" noProof="1">
                <a:ln w="0"/>
                <a:solidFill>
                  <a:prstClr val="white"/>
                </a:solidFill>
                <a:latin typeface="SF Pro Text" pitchFamily="50" charset="0"/>
                <a:ea typeface="SF Pro Text" pitchFamily="50" charset="0"/>
                <a:cs typeface="SF Pro Text" pitchFamily="50" charset="0"/>
              </a:rPr>
              <a:t>ayat ?</a:t>
            </a:r>
          </a:p>
          <a:p>
            <a:pPr algn="ctr" defTabSz="685800">
              <a:lnSpc>
                <a:spcPct val="80000"/>
              </a:lnSpc>
              <a:defRPr/>
            </a:pPr>
            <a:r>
              <a:rPr lang="en-US" sz="3600" b="1" noProof="1">
                <a:ln w="0"/>
                <a:solidFill>
                  <a:prstClr val="white"/>
                </a:solidFill>
                <a:latin typeface="SF Pro Text" pitchFamily="50" charset="0"/>
                <a:ea typeface="SF Pro Text" pitchFamily="50" charset="0"/>
                <a:cs typeface="SF Pro Text" pitchFamily="50" charset="0"/>
              </a:rPr>
              <a:t>RUAS JONGJONG</a:t>
            </a:r>
          </a:p>
        </p:txBody>
      </p:sp>
    </p:spTree>
    <p:extLst>
      <p:ext uri="{BB962C8B-B14F-4D97-AF65-F5344CB8AC3E}">
        <p14:creationId xmlns:p14="http://schemas.microsoft.com/office/powerpoint/2010/main" val="429473152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07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lumOff val="1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C800B9E-2ADD-95C2-ED37-3A72AB540B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urple Bokeh Light Free Background Video">
            <a:hlinkClick r:id="" action="ppaction://media"/>
            <a:extLst>
              <a:ext uri="{FF2B5EF4-FFF2-40B4-BE49-F238E27FC236}">
                <a16:creationId xmlns:a16="http://schemas.microsoft.com/office/drawing/2014/main" id="{3E30F261-D05D-8945-F4DE-312F9494B13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duotone>
              <a:prstClr val="black"/>
              <a:schemeClr val="accent6">
                <a:tint val="45000"/>
                <a:satMod val="400000"/>
              </a:schemeClr>
            </a:duotone>
            <a:lum bright="-20000" contrast="-40000"/>
          </a:blip>
          <a:srcRect l="12500" r="12500"/>
          <a:stretch/>
        </p:blipFill>
        <p:spPr>
          <a:xfrm>
            <a:off x="0" y="0"/>
            <a:ext cx="13716000" cy="10287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F15AF54-B8E4-7DBD-6612-579810EC3A76}"/>
              </a:ext>
            </a:extLst>
          </p:cNvPr>
          <p:cNvSpPr txBox="1"/>
          <p:nvPr/>
        </p:nvSpPr>
        <p:spPr>
          <a:xfrm>
            <a:off x="3414713" y="4866502"/>
            <a:ext cx="6886575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/>
            <a:endParaRPr lang="id-ID" sz="2700" dirty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BA88B60-3919-CFF8-26C7-1C50AA34397B}"/>
              </a:ext>
            </a:extLst>
          </p:cNvPr>
          <p:cNvSpPr/>
          <p:nvPr/>
        </p:nvSpPr>
        <p:spPr>
          <a:xfrm>
            <a:off x="1736305" y="8894557"/>
            <a:ext cx="10243382" cy="681405"/>
          </a:xfrm>
          <a:prstGeom prst="rect">
            <a:avLst/>
          </a:prstGeom>
          <a:noFill/>
        </p:spPr>
        <p:txBody>
          <a:bodyPr wrap="square" lIns="137160" tIns="68580" rIns="137160" bIns="68580" anchor="b">
            <a:spAutoFit/>
          </a:bodyPr>
          <a:lstStyle/>
          <a:p>
            <a:pPr algn="ctr" defTabSz="685800">
              <a:lnSpc>
                <a:spcPct val="80000"/>
              </a:lnSpc>
            </a:pPr>
            <a:r>
              <a:rPr lang="en-US" sz="4200" b="1" noProof="1">
                <a:ln w="0"/>
                <a:solidFill>
                  <a:srgbClr val="196B24">
                    <a:lumMod val="20000"/>
                    <a:lumOff val="80000"/>
                  </a:srgbClr>
                </a:solidFill>
                <a:latin typeface="FSP DEMO - Breul Grotesk A" panose="02000000000000000000" pitchFamily="50" charset="0"/>
                <a:ea typeface="SF Pro Text" pitchFamily="50" charset="0"/>
                <a:cs typeface="SF Pro Text" pitchFamily="50" charset="0"/>
              </a:rPr>
              <a:t>Goar Ni Ende</a:t>
            </a:r>
            <a:endParaRPr lang="id-ID" sz="4200" b="1" noProof="1">
              <a:ln w="0"/>
              <a:solidFill>
                <a:srgbClr val="196B24">
                  <a:lumMod val="20000"/>
                  <a:lumOff val="80000"/>
                </a:srgbClr>
              </a:solidFill>
              <a:latin typeface="FSP DEMO - Breul Grotesk A" panose="02000000000000000000" pitchFamily="50" charset="0"/>
              <a:ea typeface="SF Pro Text" pitchFamily="50" charset="0"/>
              <a:cs typeface="SF Pro Text" pitchFamily="50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93B5024-5517-AF37-5A25-12B0641F5013}"/>
              </a:ext>
            </a:extLst>
          </p:cNvPr>
          <p:cNvSpPr/>
          <p:nvPr/>
        </p:nvSpPr>
        <p:spPr>
          <a:xfrm>
            <a:off x="1827301" y="9461662"/>
            <a:ext cx="10061393" cy="397738"/>
          </a:xfrm>
          <a:prstGeom prst="rect">
            <a:avLst/>
          </a:prstGeom>
          <a:noFill/>
        </p:spPr>
        <p:txBody>
          <a:bodyPr wrap="square" lIns="137160" tIns="68580" rIns="137160" bIns="68580">
            <a:spAutoFit/>
          </a:bodyPr>
          <a:lstStyle/>
          <a:p>
            <a:pPr algn="ctr" defTabSz="685800">
              <a:lnSpc>
                <a:spcPct val="80000"/>
              </a:lnSpc>
            </a:pPr>
            <a:r>
              <a:rPr lang="en-US" sz="2100" b="1" noProof="1">
                <a:ln w="0"/>
                <a:solidFill>
                  <a:srgbClr val="196B24">
                    <a:lumMod val="20000"/>
                    <a:lumOff val="80000"/>
                  </a:srgbClr>
                </a:solidFill>
                <a:latin typeface="SF Pro Text" pitchFamily="50" charset="0"/>
                <a:ea typeface="SF Pro Text" pitchFamily="50" charset="0"/>
                <a:cs typeface="SF Pro Text" pitchFamily="50" charset="0"/>
              </a:rPr>
              <a:t>Buku Ende No. ?? : ?? - ??</a:t>
            </a:r>
            <a:endParaRPr lang="id-ID" sz="2100" b="1" noProof="1">
              <a:ln w="0"/>
              <a:solidFill>
                <a:srgbClr val="196B24">
                  <a:lumMod val="20000"/>
                  <a:lumOff val="80000"/>
                </a:srgbClr>
              </a:solidFill>
              <a:latin typeface="SF Pro Text" pitchFamily="50" charset="0"/>
              <a:ea typeface="SF Pro Text" pitchFamily="50" charset="0"/>
              <a:cs typeface="SF Pro Text" pitchFamily="50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E3DEB53-D744-B407-A43F-2D9246C3888D}"/>
              </a:ext>
            </a:extLst>
          </p:cNvPr>
          <p:cNvSpPr txBox="1"/>
          <p:nvPr/>
        </p:nvSpPr>
        <p:spPr>
          <a:xfrm>
            <a:off x="564350" y="2973674"/>
            <a:ext cx="12587289" cy="37856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 defTabSz="685800">
              <a:defRPr/>
            </a:pPr>
            <a:r>
              <a:rPr lang="en-US" sz="6000" noProof="1">
                <a:ln w="0"/>
                <a:solidFill>
                  <a:prstClr val="white"/>
                </a:solidFill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Lorem ipsum dolor sit amet,</a:t>
            </a:r>
          </a:p>
          <a:p>
            <a:pPr algn="ctr" defTabSz="685800">
              <a:defRPr/>
            </a:pPr>
            <a:r>
              <a:rPr lang="en-US" sz="6000" noProof="1">
                <a:ln w="0"/>
                <a:solidFill>
                  <a:prstClr val="white"/>
                </a:solidFill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consectetur adipiscing elit,</a:t>
            </a:r>
          </a:p>
          <a:p>
            <a:pPr algn="ctr" defTabSz="685800">
              <a:defRPr/>
            </a:pPr>
            <a:r>
              <a:rPr lang="en-US" sz="6000" noProof="1">
                <a:ln w="0"/>
                <a:solidFill>
                  <a:prstClr val="white"/>
                </a:solidFill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sed do eiusmod tempor incididuntut</a:t>
            </a:r>
          </a:p>
          <a:p>
            <a:pPr algn="ctr" defTabSz="685800">
              <a:defRPr/>
            </a:pPr>
            <a:r>
              <a:rPr lang="en-US" sz="6000" noProof="1">
                <a:ln w="0"/>
                <a:solidFill>
                  <a:prstClr val="white"/>
                </a:solidFill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labore et dolore magna aliqua.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A15CE37-F42F-7A96-127A-A190FA99E9A0}"/>
              </a:ext>
            </a:extLst>
          </p:cNvPr>
          <p:cNvSpPr txBox="1"/>
          <p:nvPr/>
        </p:nvSpPr>
        <p:spPr>
          <a:xfrm>
            <a:off x="6337659" y="1217976"/>
            <a:ext cx="1040670" cy="5367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defTabSz="685800">
              <a:lnSpc>
                <a:spcPct val="80000"/>
              </a:lnSpc>
              <a:defRPr/>
            </a:pPr>
            <a:r>
              <a:rPr lang="en-US" sz="3600" b="1" noProof="1">
                <a:ln w="0"/>
                <a:solidFill>
                  <a:prstClr val="white"/>
                </a:solidFill>
                <a:latin typeface="SF Pro Text" pitchFamily="50" charset="0"/>
                <a:ea typeface="SF Pro Text" pitchFamily="50" charset="0"/>
                <a:cs typeface="SF Pro Text" pitchFamily="50" charset="0"/>
              </a:rPr>
              <a:t>reff</a:t>
            </a:r>
          </a:p>
        </p:txBody>
      </p:sp>
    </p:spTree>
    <p:extLst>
      <p:ext uri="{BB962C8B-B14F-4D97-AF65-F5344CB8AC3E}">
        <p14:creationId xmlns:p14="http://schemas.microsoft.com/office/powerpoint/2010/main" val="1676360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07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5A3BCB-E4A0-F315-B8EC-84FE04A855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6C01C82-ED61-B489-76C9-A7C6F4CAE3A4}"/>
              </a:ext>
            </a:extLst>
          </p:cNvPr>
          <p:cNvSpPr/>
          <p:nvPr/>
        </p:nvSpPr>
        <p:spPr>
          <a:xfrm>
            <a:off x="0" y="1"/>
            <a:ext cx="13716000" cy="1928813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100000">
                <a:schemeClr val="accent2">
                  <a:lumMod val="50000"/>
                </a:schemeClr>
              </a:gs>
            </a:gsLst>
            <a:path path="circle">
              <a:fillToRect t="100000" r="100000"/>
            </a:path>
            <a:tileRect l="-100000" b="-100000"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id-ID" sz="2700">
              <a:solidFill>
                <a:prstClr val="white"/>
              </a:solidFill>
              <a:latin typeface="Aptos" panose="02110004020202020204"/>
            </a:endParaRPr>
          </a:p>
        </p:txBody>
      </p:sp>
      <p:pic>
        <p:nvPicPr>
          <p:cNvPr id="5" name="Picture 4" descr="A close up of a flower&#10;&#10;Description automatically generated">
            <a:extLst>
              <a:ext uri="{FF2B5EF4-FFF2-40B4-BE49-F238E27FC236}">
                <a16:creationId xmlns:a16="http://schemas.microsoft.com/office/drawing/2014/main" id="{038528D0-8158-5E42-5318-53E64E620BB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alphaModFix amt="8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87188" y="1"/>
            <a:ext cx="1928813" cy="192881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6295704-7CCD-C76D-42DB-78A94102E060}"/>
              </a:ext>
            </a:extLst>
          </p:cNvPr>
          <p:cNvSpPr txBox="1"/>
          <p:nvPr/>
        </p:nvSpPr>
        <p:spPr>
          <a:xfrm>
            <a:off x="564356" y="330249"/>
            <a:ext cx="9965531" cy="8679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>
              <a:lnSpc>
                <a:spcPct val="80000"/>
              </a:lnSpc>
              <a:defRPr/>
            </a:pPr>
            <a:r>
              <a:rPr lang="en-US" sz="6000" b="1" noProof="1">
                <a:ln w="0"/>
                <a:solidFill>
                  <a:srgbClr val="E97132">
                    <a:lumMod val="20000"/>
                    <a:lumOff val="80000"/>
                  </a:srgbClr>
                </a:solidFill>
                <a:latin typeface="FSP DEMO - Breul Grotesk A" panose="02000000000000000000" pitchFamily="50" charset="0"/>
                <a:ea typeface="SF Pro Text" pitchFamily="50" charset="0"/>
                <a:cs typeface="SF Pro Text" pitchFamily="50" charset="0"/>
              </a:rPr>
              <a:t>Manopoti Dosa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A2800C1-E461-E0F9-555B-C5242104B81E}"/>
              </a:ext>
            </a:extLst>
          </p:cNvPr>
          <p:cNvSpPr txBox="1"/>
          <p:nvPr/>
        </p:nvSpPr>
        <p:spPr>
          <a:xfrm>
            <a:off x="564356" y="1130350"/>
            <a:ext cx="9965531" cy="5577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>
              <a:lnSpc>
                <a:spcPct val="80000"/>
              </a:lnSpc>
              <a:defRPr/>
            </a:pPr>
            <a:r>
              <a:rPr lang="en-US" sz="3600" noProof="1">
                <a:ln w="0"/>
                <a:solidFill>
                  <a:srgbClr val="E97132">
                    <a:lumMod val="20000"/>
                    <a:lumOff val="80000"/>
                  </a:srgbClr>
                </a:solidFill>
                <a:latin typeface="FSP DEMO - Breul Grotesk A" panose="02000000000000000000" pitchFamily="50" charset="0"/>
                <a:ea typeface="SF Pro Text" pitchFamily="50" charset="0"/>
                <a:cs typeface="SF Pro Text" pitchFamily="50" charset="0"/>
              </a:rPr>
              <a:t>Parmingguon Ujung Taon Parhuriaon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E494ED1-A68D-F423-2BA7-2B2F9F4CF70D}"/>
              </a:ext>
            </a:extLst>
          </p:cNvPr>
          <p:cNvSpPr txBox="1"/>
          <p:nvPr/>
        </p:nvSpPr>
        <p:spPr>
          <a:xfrm>
            <a:off x="564356" y="2534268"/>
            <a:ext cx="2151486" cy="71282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defTabSz="685800">
              <a:lnSpc>
                <a:spcPct val="80000"/>
              </a:lnSpc>
              <a:defRPr/>
            </a:pPr>
            <a:r>
              <a:rPr lang="en-US" sz="4800" b="1" noProof="1">
                <a:ln w="0"/>
                <a:solidFill>
                  <a:prstClr val="black"/>
                </a:solidFill>
                <a:latin typeface="FSP DEMO - Breul Grotesk A" panose="02000000000000000000" pitchFamily="50" charset="0"/>
                <a:ea typeface="SF Pro Text" pitchFamily="50" charset="0"/>
                <a:cs typeface="SF Pro Text" pitchFamily="50" charset="0"/>
              </a:rPr>
              <a:t>ULUAN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0974208-F671-9429-B9DB-4E41622EE106}"/>
              </a:ext>
            </a:extLst>
          </p:cNvPr>
          <p:cNvSpPr txBox="1"/>
          <p:nvPr/>
        </p:nvSpPr>
        <p:spPr>
          <a:xfrm>
            <a:off x="564356" y="3293225"/>
            <a:ext cx="12587289" cy="5436437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 defTabSz="685800">
              <a:defRPr/>
            </a:pPr>
            <a:r>
              <a:rPr lang="en-US" sz="6000" noProof="1">
                <a:ln w="0"/>
                <a:solidFill>
                  <a:prstClr val="black"/>
                </a:solidFill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Lorem ipsum dolor sit amet,</a:t>
            </a:r>
          </a:p>
          <a:p>
            <a:pPr defTabSz="685800">
              <a:defRPr/>
            </a:pPr>
            <a:r>
              <a:rPr lang="en-US" sz="6000" noProof="1">
                <a:ln w="0"/>
                <a:solidFill>
                  <a:prstClr val="black"/>
                </a:solidFill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consectetur adipiscing elit,</a:t>
            </a:r>
          </a:p>
          <a:p>
            <a:pPr defTabSz="685800">
              <a:defRPr/>
            </a:pPr>
            <a:r>
              <a:rPr lang="en-US" sz="6000" noProof="1">
                <a:ln w="0"/>
                <a:solidFill>
                  <a:prstClr val="black"/>
                </a:solidFill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sed do eiusmod tempor incididuntut</a:t>
            </a:r>
          </a:p>
          <a:p>
            <a:pPr defTabSz="685800">
              <a:defRPr/>
            </a:pPr>
            <a:r>
              <a:rPr lang="en-US" sz="6000" noProof="1">
                <a:ln w="0"/>
                <a:solidFill>
                  <a:prstClr val="black"/>
                </a:solidFill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labore et dolore magna aliqua.</a:t>
            </a:r>
          </a:p>
        </p:txBody>
      </p:sp>
    </p:spTree>
    <p:extLst>
      <p:ext uri="{BB962C8B-B14F-4D97-AF65-F5344CB8AC3E}">
        <p14:creationId xmlns:p14="http://schemas.microsoft.com/office/powerpoint/2010/main" val="3392959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652F42-5E69-6BA9-A55C-81822A4FA8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B76D2016-08D7-C32D-04B0-C2C639D67851}"/>
              </a:ext>
            </a:extLst>
          </p:cNvPr>
          <p:cNvSpPr/>
          <p:nvPr/>
        </p:nvSpPr>
        <p:spPr>
          <a:xfrm>
            <a:off x="0" y="1"/>
            <a:ext cx="13716000" cy="1928813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100000">
                <a:schemeClr val="accent2">
                  <a:lumMod val="50000"/>
                </a:schemeClr>
              </a:gs>
            </a:gsLst>
            <a:path path="circle">
              <a:fillToRect t="100000" r="100000"/>
            </a:path>
            <a:tileRect l="-100000" b="-100000"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id-ID" sz="2700">
              <a:solidFill>
                <a:prstClr val="white"/>
              </a:solidFill>
              <a:latin typeface="Aptos" panose="02110004020202020204"/>
            </a:endParaRPr>
          </a:p>
        </p:txBody>
      </p:sp>
      <p:pic>
        <p:nvPicPr>
          <p:cNvPr id="5" name="Picture 4" descr="A close up of a flower&#10;&#10;Description automatically generated">
            <a:extLst>
              <a:ext uri="{FF2B5EF4-FFF2-40B4-BE49-F238E27FC236}">
                <a16:creationId xmlns:a16="http://schemas.microsoft.com/office/drawing/2014/main" id="{934CCFA3-A6D1-3744-7874-99F1086CA42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alphaModFix amt="8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87188" y="1"/>
            <a:ext cx="1928813" cy="192881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7F2DFC3-A55A-783A-33B7-AF9BDEC3B44F}"/>
              </a:ext>
            </a:extLst>
          </p:cNvPr>
          <p:cNvSpPr txBox="1"/>
          <p:nvPr/>
        </p:nvSpPr>
        <p:spPr>
          <a:xfrm>
            <a:off x="564356" y="330249"/>
            <a:ext cx="9965531" cy="8679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>
              <a:lnSpc>
                <a:spcPct val="80000"/>
              </a:lnSpc>
              <a:defRPr/>
            </a:pPr>
            <a:r>
              <a:rPr lang="en-US" sz="6000" b="1" noProof="1">
                <a:ln w="0"/>
                <a:solidFill>
                  <a:srgbClr val="E97132">
                    <a:lumMod val="20000"/>
                    <a:lumOff val="80000"/>
                  </a:srgbClr>
                </a:solidFill>
                <a:latin typeface="FSP DEMO - Breul Grotesk A" panose="02000000000000000000" pitchFamily="50" charset="0"/>
                <a:ea typeface="SF Pro Text" pitchFamily="50" charset="0"/>
                <a:cs typeface="SF Pro Text" pitchFamily="50" charset="0"/>
              </a:rPr>
              <a:t>Manopoti Dosa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6B95F10-A210-83F8-1625-0A76627B2D07}"/>
              </a:ext>
            </a:extLst>
          </p:cNvPr>
          <p:cNvSpPr txBox="1"/>
          <p:nvPr/>
        </p:nvSpPr>
        <p:spPr>
          <a:xfrm>
            <a:off x="564356" y="1130350"/>
            <a:ext cx="9965531" cy="5577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>
              <a:lnSpc>
                <a:spcPct val="80000"/>
              </a:lnSpc>
              <a:defRPr/>
            </a:pPr>
            <a:r>
              <a:rPr lang="en-US" sz="3600" noProof="1">
                <a:ln w="0"/>
                <a:solidFill>
                  <a:srgbClr val="E97132">
                    <a:lumMod val="20000"/>
                    <a:lumOff val="80000"/>
                  </a:srgbClr>
                </a:solidFill>
                <a:latin typeface="FSP DEMO - Breul Grotesk A" panose="02000000000000000000" pitchFamily="50" charset="0"/>
                <a:ea typeface="SF Pro Text" pitchFamily="50" charset="0"/>
                <a:cs typeface="SF Pro Text" pitchFamily="50" charset="0"/>
              </a:rPr>
              <a:t>Parmingguon Ujung Taon Parhuriaon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C15F794-81F3-6553-46F2-A3B6BCEDCF7F}"/>
              </a:ext>
            </a:extLst>
          </p:cNvPr>
          <p:cNvSpPr txBox="1"/>
          <p:nvPr/>
        </p:nvSpPr>
        <p:spPr>
          <a:xfrm>
            <a:off x="564356" y="2534268"/>
            <a:ext cx="1944763" cy="71282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defTabSz="685800">
              <a:lnSpc>
                <a:spcPct val="80000"/>
              </a:lnSpc>
              <a:defRPr/>
            </a:pPr>
            <a:r>
              <a:rPr lang="en-US" sz="4800" b="1" noProof="1">
                <a:ln w="0"/>
                <a:solidFill>
                  <a:prstClr val="black"/>
                </a:solidFill>
                <a:latin typeface="FSP DEMO - Breul Grotesk A" panose="02000000000000000000" pitchFamily="50" charset="0"/>
                <a:ea typeface="SF Pro Text" pitchFamily="50" charset="0"/>
                <a:cs typeface="SF Pro Text" pitchFamily="50" charset="0"/>
              </a:rPr>
              <a:t>HURIA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72A6BAF-D4ED-0B22-B3FF-6AF3950BA8A7}"/>
              </a:ext>
            </a:extLst>
          </p:cNvPr>
          <p:cNvSpPr txBox="1"/>
          <p:nvPr/>
        </p:nvSpPr>
        <p:spPr>
          <a:xfrm>
            <a:off x="564356" y="3293225"/>
            <a:ext cx="12587289" cy="5436437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 defTabSz="685800">
              <a:defRPr/>
            </a:pPr>
            <a:r>
              <a:rPr lang="en-US" sz="6000" i="1" noProof="1">
                <a:ln w="0"/>
                <a:solidFill>
                  <a:prstClr val="black"/>
                </a:solidFill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Lorem ipsum dolor sit amet,</a:t>
            </a:r>
          </a:p>
          <a:p>
            <a:pPr defTabSz="685800">
              <a:defRPr/>
            </a:pPr>
            <a:r>
              <a:rPr lang="en-US" sz="6000" i="1" noProof="1">
                <a:ln w="0"/>
                <a:solidFill>
                  <a:prstClr val="black"/>
                </a:solidFill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consectetur adipiscing elit,</a:t>
            </a:r>
          </a:p>
          <a:p>
            <a:pPr defTabSz="685800">
              <a:defRPr/>
            </a:pPr>
            <a:r>
              <a:rPr lang="en-US" sz="6000" i="1" noProof="1">
                <a:ln w="0"/>
                <a:solidFill>
                  <a:prstClr val="black"/>
                </a:solidFill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sed do eiusmod tempor incididuntut</a:t>
            </a:r>
          </a:p>
          <a:p>
            <a:pPr defTabSz="685800">
              <a:defRPr/>
            </a:pPr>
            <a:r>
              <a:rPr lang="en-US" sz="6000" i="1" noProof="1">
                <a:ln w="0"/>
                <a:solidFill>
                  <a:prstClr val="black"/>
                </a:solidFill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labore et dolore magna aliqua.</a:t>
            </a:r>
          </a:p>
        </p:txBody>
      </p:sp>
    </p:spTree>
    <p:extLst>
      <p:ext uri="{BB962C8B-B14F-4D97-AF65-F5344CB8AC3E}">
        <p14:creationId xmlns:p14="http://schemas.microsoft.com/office/powerpoint/2010/main" val="2191792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lumOff val="1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A00D245-BB89-B927-2941-733F47AB61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urple Bokeh Light Free Background Video">
            <a:hlinkClick r:id="" action="ppaction://media"/>
            <a:extLst>
              <a:ext uri="{FF2B5EF4-FFF2-40B4-BE49-F238E27FC236}">
                <a16:creationId xmlns:a16="http://schemas.microsoft.com/office/drawing/2014/main" id="{6E5F3214-2669-A4AD-8CA2-25996E80832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duotone>
              <a:prstClr val="black"/>
              <a:schemeClr val="accent2">
                <a:tint val="45000"/>
                <a:satMod val="400000"/>
              </a:schemeClr>
            </a:duotone>
          </a:blip>
          <a:srcRect l="12500" r="12500"/>
          <a:stretch/>
        </p:blipFill>
        <p:spPr>
          <a:xfrm>
            <a:off x="0" y="0"/>
            <a:ext cx="13716000" cy="10287000"/>
          </a:xfrm>
          <a:prstGeom prst="rect">
            <a:avLst/>
          </a:prstGeom>
        </p:spPr>
      </p:pic>
      <p:pic>
        <p:nvPicPr>
          <p:cNvPr id="13" name="Picture 12" descr="A group of colorful dots&#10;&#10;Description automatically generated">
            <a:extLst>
              <a:ext uri="{FF2B5EF4-FFF2-40B4-BE49-F238E27FC236}">
                <a16:creationId xmlns:a16="http://schemas.microsoft.com/office/drawing/2014/main" id="{E2508224-3A43-CDAE-CB31-EEA827AAC8F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25" t="10354" r="10625" b="24363"/>
          <a:stretch/>
        </p:blipFill>
        <p:spPr>
          <a:xfrm>
            <a:off x="0" y="0"/>
            <a:ext cx="13716000" cy="10287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4AC16AB-24C7-3AE3-47D2-2DE39A6BC869}"/>
              </a:ext>
            </a:extLst>
          </p:cNvPr>
          <p:cNvSpPr txBox="1"/>
          <p:nvPr/>
        </p:nvSpPr>
        <p:spPr>
          <a:xfrm>
            <a:off x="3414713" y="4866502"/>
            <a:ext cx="6886575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/>
            <a:endParaRPr lang="id-ID" sz="2700" dirty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EABABF7-F18E-61B8-91B1-5CBD304F3AD1}"/>
              </a:ext>
            </a:extLst>
          </p:cNvPr>
          <p:cNvSpPr/>
          <p:nvPr/>
        </p:nvSpPr>
        <p:spPr>
          <a:xfrm>
            <a:off x="1827305" y="4354651"/>
            <a:ext cx="10243382" cy="1185581"/>
          </a:xfrm>
          <a:prstGeom prst="rect">
            <a:avLst/>
          </a:prstGeom>
          <a:noFill/>
        </p:spPr>
        <p:txBody>
          <a:bodyPr wrap="square" lIns="137160" tIns="68580" rIns="137160" bIns="68580" anchor="b">
            <a:spAutoFit/>
          </a:bodyPr>
          <a:lstStyle/>
          <a:p>
            <a:pPr algn="ctr" defTabSz="685800">
              <a:lnSpc>
                <a:spcPct val="80000"/>
              </a:lnSpc>
            </a:pPr>
            <a:r>
              <a:rPr lang="en-US" sz="8100" b="1" noProof="1">
                <a:ln w="0"/>
                <a:solidFill>
                  <a:srgbClr val="E97132">
                    <a:lumMod val="20000"/>
                    <a:lumOff val="80000"/>
                  </a:srgbClr>
                </a:solidFill>
                <a:latin typeface="FSP DEMO - Breul Grotesk A" panose="02000000000000000000" pitchFamily="50" charset="0"/>
                <a:ea typeface="SF Pro Text" pitchFamily="50" charset="0"/>
                <a:cs typeface="SF Pro Text" pitchFamily="50" charset="0"/>
              </a:rPr>
              <a:t>Goar Ni Ende</a:t>
            </a:r>
            <a:endParaRPr lang="id-ID" sz="8100" b="1" noProof="1">
              <a:ln w="0"/>
              <a:solidFill>
                <a:srgbClr val="E97132">
                  <a:lumMod val="20000"/>
                  <a:lumOff val="80000"/>
                </a:srgbClr>
              </a:solidFill>
              <a:latin typeface="FSP DEMO - Breul Grotesk A" panose="02000000000000000000" pitchFamily="50" charset="0"/>
              <a:ea typeface="SF Pro Text" pitchFamily="50" charset="0"/>
              <a:cs typeface="SF Pro Text" pitchFamily="50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28448E1-B58E-9537-9BA4-3F3498FA3C65}"/>
              </a:ext>
            </a:extLst>
          </p:cNvPr>
          <p:cNvSpPr/>
          <p:nvPr/>
        </p:nvSpPr>
        <p:spPr>
          <a:xfrm>
            <a:off x="1827304" y="5420499"/>
            <a:ext cx="10061393" cy="582916"/>
          </a:xfrm>
          <a:prstGeom prst="rect">
            <a:avLst/>
          </a:prstGeom>
          <a:noFill/>
        </p:spPr>
        <p:txBody>
          <a:bodyPr wrap="square" lIns="137160" tIns="68580" rIns="137160" bIns="68580">
            <a:spAutoFit/>
          </a:bodyPr>
          <a:lstStyle/>
          <a:p>
            <a:pPr algn="ctr" defTabSz="685800">
              <a:lnSpc>
                <a:spcPct val="80000"/>
              </a:lnSpc>
            </a:pPr>
            <a:r>
              <a:rPr lang="en-US" sz="3600" b="1" noProof="1">
                <a:ln w="0"/>
                <a:solidFill>
                  <a:srgbClr val="E97132">
                    <a:lumMod val="20000"/>
                    <a:lumOff val="80000"/>
                  </a:srgbClr>
                </a:solidFill>
                <a:latin typeface="SF Pro Text" pitchFamily="50" charset="0"/>
                <a:ea typeface="SF Pro Text" pitchFamily="50" charset="0"/>
                <a:cs typeface="SF Pro Text" pitchFamily="50" charset="0"/>
              </a:rPr>
              <a:t>Buku Ende No. ?? : ?? - ??</a:t>
            </a:r>
            <a:endParaRPr lang="id-ID" sz="3600" b="1" noProof="1">
              <a:ln w="0"/>
              <a:solidFill>
                <a:srgbClr val="E97132">
                  <a:lumMod val="20000"/>
                  <a:lumOff val="80000"/>
                </a:srgbClr>
              </a:solidFill>
              <a:latin typeface="SF Pro Text" pitchFamily="50" charset="0"/>
              <a:ea typeface="SF Pro Text" pitchFamily="50" charset="0"/>
              <a:cs typeface="SF Pro Text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6232760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07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lumOff val="1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E2D2C91-5263-2B8D-0577-CEF16D95CF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urple Bokeh Light Free Background Video">
            <a:hlinkClick r:id="" action="ppaction://media"/>
            <a:extLst>
              <a:ext uri="{FF2B5EF4-FFF2-40B4-BE49-F238E27FC236}">
                <a16:creationId xmlns:a16="http://schemas.microsoft.com/office/drawing/2014/main" id="{3F89D9B9-58FA-A190-6789-0A49ABD3CD9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duotone>
              <a:prstClr val="black"/>
              <a:schemeClr val="accent4">
                <a:tint val="45000"/>
                <a:satMod val="400000"/>
              </a:schemeClr>
            </a:duotone>
            <a:lum bright="-20000" contrast="-40000"/>
          </a:blip>
          <a:srcRect l="12500" r="12500"/>
          <a:stretch/>
        </p:blipFill>
        <p:spPr>
          <a:xfrm>
            <a:off x="0" y="0"/>
            <a:ext cx="13716000" cy="10287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DB538D8-BFC4-4C21-FF51-A6E7FB0E1CDF}"/>
              </a:ext>
            </a:extLst>
          </p:cNvPr>
          <p:cNvSpPr txBox="1"/>
          <p:nvPr/>
        </p:nvSpPr>
        <p:spPr>
          <a:xfrm>
            <a:off x="3414713" y="4866502"/>
            <a:ext cx="6886575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/>
            <a:endParaRPr lang="id-ID" sz="2700" dirty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F81DE4C-C5BB-313D-A7B0-FBE8C3C649E4}"/>
              </a:ext>
            </a:extLst>
          </p:cNvPr>
          <p:cNvSpPr/>
          <p:nvPr/>
        </p:nvSpPr>
        <p:spPr>
          <a:xfrm>
            <a:off x="1736305" y="8894557"/>
            <a:ext cx="10243382" cy="681405"/>
          </a:xfrm>
          <a:prstGeom prst="rect">
            <a:avLst/>
          </a:prstGeom>
          <a:noFill/>
        </p:spPr>
        <p:txBody>
          <a:bodyPr wrap="square" lIns="137160" tIns="68580" rIns="137160" bIns="68580" anchor="b">
            <a:spAutoFit/>
          </a:bodyPr>
          <a:lstStyle/>
          <a:p>
            <a:pPr algn="ctr" defTabSz="685800">
              <a:lnSpc>
                <a:spcPct val="80000"/>
              </a:lnSpc>
            </a:pPr>
            <a:r>
              <a:rPr lang="en-US" sz="4200" b="1" noProof="1">
                <a:ln w="0"/>
                <a:solidFill>
                  <a:srgbClr val="0F9ED5">
                    <a:lumMod val="20000"/>
                    <a:lumOff val="80000"/>
                  </a:srgbClr>
                </a:solidFill>
                <a:latin typeface="FSP DEMO - Breul Grotesk A" panose="02000000000000000000" pitchFamily="50" charset="0"/>
                <a:ea typeface="SF Pro Text" pitchFamily="50" charset="0"/>
                <a:cs typeface="SF Pro Text" pitchFamily="50" charset="0"/>
              </a:rPr>
              <a:t>Goar Ni Ende</a:t>
            </a:r>
            <a:endParaRPr lang="id-ID" sz="4200" b="1" noProof="1">
              <a:ln w="0"/>
              <a:solidFill>
                <a:srgbClr val="0F9ED5">
                  <a:lumMod val="20000"/>
                  <a:lumOff val="80000"/>
                </a:srgbClr>
              </a:solidFill>
              <a:latin typeface="FSP DEMO - Breul Grotesk A" panose="02000000000000000000" pitchFamily="50" charset="0"/>
              <a:ea typeface="SF Pro Text" pitchFamily="50" charset="0"/>
              <a:cs typeface="SF Pro Text" pitchFamily="50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E83E0EE-B82B-BC1F-1E8E-E593FBF20213}"/>
              </a:ext>
            </a:extLst>
          </p:cNvPr>
          <p:cNvSpPr/>
          <p:nvPr/>
        </p:nvSpPr>
        <p:spPr>
          <a:xfrm>
            <a:off x="1827301" y="9461662"/>
            <a:ext cx="10061393" cy="397738"/>
          </a:xfrm>
          <a:prstGeom prst="rect">
            <a:avLst/>
          </a:prstGeom>
          <a:noFill/>
        </p:spPr>
        <p:txBody>
          <a:bodyPr wrap="square" lIns="137160" tIns="68580" rIns="137160" bIns="68580">
            <a:spAutoFit/>
          </a:bodyPr>
          <a:lstStyle/>
          <a:p>
            <a:pPr algn="ctr" defTabSz="685800">
              <a:lnSpc>
                <a:spcPct val="80000"/>
              </a:lnSpc>
            </a:pPr>
            <a:r>
              <a:rPr lang="en-US" sz="2100" b="1" noProof="1">
                <a:ln w="0"/>
                <a:solidFill>
                  <a:srgbClr val="0F9ED5">
                    <a:lumMod val="20000"/>
                    <a:lumOff val="80000"/>
                  </a:srgbClr>
                </a:solidFill>
                <a:latin typeface="SF Pro Text" pitchFamily="50" charset="0"/>
                <a:ea typeface="SF Pro Text" pitchFamily="50" charset="0"/>
                <a:cs typeface="SF Pro Text" pitchFamily="50" charset="0"/>
              </a:rPr>
              <a:t>Buku Ende No. ?? : ?? - ??</a:t>
            </a:r>
            <a:endParaRPr lang="id-ID" sz="2100" b="1" noProof="1">
              <a:ln w="0"/>
              <a:solidFill>
                <a:srgbClr val="0F9ED5">
                  <a:lumMod val="20000"/>
                  <a:lumOff val="80000"/>
                </a:srgbClr>
              </a:solidFill>
              <a:latin typeface="SF Pro Text" pitchFamily="50" charset="0"/>
              <a:ea typeface="SF Pro Text" pitchFamily="50" charset="0"/>
              <a:cs typeface="SF Pro Text" pitchFamily="50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4C77F77-03C3-FFEC-7FBD-66214275D9FA}"/>
              </a:ext>
            </a:extLst>
          </p:cNvPr>
          <p:cNvSpPr txBox="1"/>
          <p:nvPr/>
        </p:nvSpPr>
        <p:spPr>
          <a:xfrm>
            <a:off x="564350" y="2973674"/>
            <a:ext cx="12587289" cy="37856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 defTabSz="685800">
              <a:defRPr/>
            </a:pPr>
            <a:r>
              <a:rPr lang="en-US" sz="6000" noProof="1">
                <a:ln w="0"/>
                <a:solidFill>
                  <a:prstClr val="white"/>
                </a:solidFill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Lorem ipsum dolor sit amet,</a:t>
            </a:r>
          </a:p>
          <a:p>
            <a:pPr algn="ctr" defTabSz="685800">
              <a:defRPr/>
            </a:pPr>
            <a:r>
              <a:rPr lang="en-US" sz="6000" noProof="1">
                <a:ln w="0"/>
                <a:solidFill>
                  <a:prstClr val="white"/>
                </a:solidFill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consectetur adipiscing elit,</a:t>
            </a:r>
          </a:p>
          <a:p>
            <a:pPr algn="ctr" defTabSz="685800">
              <a:defRPr/>
            </a:pPr>
            <a:r>
              <a:rPr lang="en-US" sz="6000" noProof="1">
                <a:ln w="0"/>
                <a:solidFill>
                  <a:prstClr val="white"/>
                </a:solidFill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sed do eiusmod tempor incididuntut</a:t>
            </a:r>
          </a:p>
          <a:p>
            <a:pPr algn="ctr" defTabSz="685800">
              <a:defRPr/>
            </a:pPr>
            <a:r>
              <a:rPr lang="en-US" sz="6000" noProof="1">
                <a:ln w="0"/>
                <a:solidFill>
                  <a:prstClr val="white"/>
                </a:solidFill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labore et dolore magna aliqua.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8B8F101-550F-13E9-B175-E1274A0495FF}"/>
              </a:ext>
            </a:extLst>
          </p:cNvPr>
          <p:cNvSpPr txBox="1"/>
          <p:nvPr/>
        </p:nvSpPr>
        <p:spPr>
          <a:xfrm>
            <a:off x="6072362" y="1217976"/>
            <a:ext cx="1571264" cy="5367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defTabSz="685800">
              <a:lnSpc>
                <a:spcPct val="80000"/>
              </a:lnSpc>
              <a:defRPr/>
            </a:pPr>
            <a:r>
              <a:rPr lang="en-US" sz="3600" b="1" noProof="1">
                <a:ln w="0"/>
                <a:solidFill>
                  <a:prstClr val="white"/>
                </a:solidFill>
                <a:latin typeface="SF Pro Text" pitchFamily="50" charset="0"/>
                <a:ea typeface="SF Pro Text" pitchFamily="50" charset="0"/>
                <a:cs typeface="SF Pro Text" pitchFamily="50" charset="0"/>
              </a:rPr>
              <a:t>ayat ?</a:t>
            </a:r>
          </a:p>
        </p:txBody>
      </p:sp>
    </p:spTree>
    <p:extLst>
      <p:ext uri="{BB962C8B-B14F-4D97-AF65-F5344CB8AC3E}">
        <p14:creationId xmlns:p14="http://schemas.microsoft.com/office/powerpoint/2010/main" val="362657833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07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lumOff val="1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A3EECA9-491A-CAAD-E5AF-F2D6446453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urple Bokeh Light Free Background Video">
            <a:hlinkClick r:id="" action="ppaction://media"/>
            <a:extLst>
              <a:ext uri="{FF2B5EF4-FFF2-40B4-BE49-F238E27FC236}">
                <a16:creationId xmlns:a16="http://schemas.microsoft.com/office/drawing/2014/main" id="{92D1FEB8-4DD6-7E5F-B197-00EBD903EBD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duotone>
              <a:prstClr val="black"/>
              <a:schemeClr val="accent4">
                <a:tint val="45000"/>
                <a:satMod val="400000"/>
              </a:schemeClr>
            </a:duotone>
            <a:lum bright="-20000" contrast="-40000"/>
          </a:blip>
          <a:srcRect l="12500" r="12500"/>
          <a:stretch/>
        </p:blipFill>
        <p:spPr>
          <a:xfrm>
            <a:off x="0" y="0"/>
            <a:ext cx="13716000" cy="10287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9F09695-30ED-7986-FDF8-658FB8CE0B3F}"/>
              </a:ext>
            </a:extLst>
          </p:cNvPr>
          <p:cNvSpPr txBox="1"/>
          <p:nvPr/>
        </p:nvSpPr>
        <p:spPr>
          <a:xfrm>
            <a:off x="3414713" y="4866502"/>
            <a:ext cx="6886575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/>
            <a:endParaRPr lang="id-ID" sz="2700" dirty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85D4FE9-C868-6A24-99AB-8143C192C58F}"/>
              </a:ext>
            </a:extLst>
          </p:cNvPr>
          <p:cNvSpPr/>
          <p:nvPr/>
        </p:nvSpPr>
        <p:spPr>
          <a:xfrm>
            <a:off x="1736305" y="8894557"/>
            <a:ext cx="10243382" cy="681405"/>
          </a:xfrm>
          <a:prstGeom prst="rect">
            <a:avLst/>
          </a:prstGeom>
          <a:noFill/>
        </p:spPr>
        <p:txBody>
          <a:bodyPr wrap="square" lIns="137160" tIns="68580" rIns="137160" bIns="68580" anchor="b">
            <a:spAutoFit/>
          </a:bodyPr>
          <a:lstStyle/>
          <a:p>
            <a:pPr algn="ctr" defTabSz="685800">
              <a:lnSpc>
                <a:spcPct val="80000"/>
              </a:lnSpc>
            </a:pPr>
            <a:r>
              <a:rPr lang="en-US" sz="4200" b="1" noProof="1">
                <a:ln w="0"/>
                <a:solidFill>
                  <a:srgbClr val="0F9ED5">
                    <a:lumMod val="20000"/>
                    <a:lumOff val="80000"/>
                  </a:srgbClr>
                </a:solidFill>
                <a:latin typeface="FSP DEMO - Breul Grotesk A" panose="02000000000000000000" pitchFamily="50" charset="0"/>
                <a:ea typeface="SF Pro Text" pitchFamily="50" charset="0"/>
                <a:cs typeface="SF Pro Text" pitchFamily="50" charset="0"/>
              </a:rPr>
              <a:t>Goar Ni Ende</a:t>
            </a:r>
            <a:endParaRPr lang="id-ID" sz="4200" b="1" noProof="1">
              <a:ln w="0"/>
              <a:solidFill>
                <a:srgbClr val="0F9ED5">
                  <a:lumMod val="20000"/>
                  <a:lumOff val="80000"/>
                </a:srgbClr>
              </a:solidFill>
              <a:latin typeface="FSP DEMO - Breul Grotesk A" panose="02000000000000000000" pitchFamily="50" charset="0"/>
              <a:ea typeface="SF Pro Text" pitchFamily="50" charset="0"/>
              <a:cs typeface="SF Pro Text" pitchFamily="50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B76339B-8343-A692-D3BB-E2F271D95D80}"/>
              </a:ext>
            </a:extLst>
          </p:cNvPr>
          <p:cNvSpPr/>
          <p:nvPr/>
        </p:nvSpPr>
        <p:spPr>
          <a:xfrm>
            <a:off x="1827301" y="9461662"/>
            <a:ext cx="10061393" cy="397738"/>
          </a:xfrm>
          <a:prstGeom prst="rect">
            <a:avLst/>
          </a:prstGeom>
          <a:noFill/>
        </p:spPr>
        <p:txBody>
          <a:bodyPr wrap="square" lIns="137160" tIns="68580" rIns="137160" bIns="68580">
            <a:spAutoFit/>
          </a:bodyPr>
          <a:lstStyle/>
          <a:p>
            <a:pPr algn="ctr" defTabSz="685800">
              <a:lnSpc>
                <a:spcPct val="80000"/>
              </a:lnSpc>
            </a:pPr>
            <a:r>
              <a:rPr lang="en-US" sz="2100" b="1" noProof="1">
                <a:ln w="0"/>
                <a:solidFill>
                  <a:srgbClr val="0F9ED5">
                    <a:lumMod val="20000"/>
                    <a:lumOff val="80000"/>
                  </a:srgbClr>
                </a:solidFill>
                <a:latin typeface="SF Pro Text" pitchFamily="50" charset="0"/>
                <a:ea typeface="SF Pro Text" pitchFamily="50" charset="0"/>
                <a:cs typeface="SF Pro Text" pitchFamily="50" charset="0"/>
              </a:rPr>
              <a:t>Buku Ende No. ?? : ?? - ??</a:t>
            </a:r>
            <a:endParaRPr lang="id-ID" sz="2100" b="1" noProof="1">
              <a:ln w="0"/>
              <a:solidFill>
                <a:srgbClr val="0F9ED5">
                  <a:lumMod val="20000"/>
                  <a:lumOff val="80000"/>
                </a:srgbClr>
              </a:solidFill>
              <a:latin typeface="SF Pro Text" pitchFamily="50" charset="0"/>
              <a:ea typeface="SF Pro Text" pitchFamily="50" charset="0"/>
              <a:cs typeface="SF Pro Text" pitchFamily="50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A8C5B25-D315-516E-3770-D38AA623813A}"/>
              </a:ext>
            </a:extLst>
          </p:cNvPr>
          <p:cNvSpPr txBox="1"/>
          <p:nvPr/>
        </p:nvSpPr>
        <p:spPr>
          <a:xfrm>
            <a:off x="564350" y="2973674"/>
            <a:ext cx="12587289" cy="37856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 defTabSz="685800">
              <a:defRPr/>
            </a:pPr>
            <a:r>
              <a:rPr lang="en-US" sz="6000" noProof="1">
                <a:ln w="0"/>
                <a:solidFill>
                  <a:prstClr val="white"/>
                </a:solidFill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Lorem ipsum dolor sit amet,</a:t>
            </a:r>
          </a:p>
          <a:p>
            <a:pPr algn="ctr" defTabSz="685800">
              <a:defRPr/>
            </a:pPr>
            <a:r>
              <a:rPr lang="en-US" sz="6000" noProof="1">
                <a:ln w="0"/>
                <a:solidFill>
                  <a:prstClr val="white"/>
                </a:solidFill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consectetur adipiscing elit,</a:t>
            </a:r>
          </a:p>
          <a:p>
            <a:pPr algn="ctr" defTabSz="685800">
              <a:defRPr/>
            </a:pPr>
            <a:r>
              <a:rPr lang="en-US" sz="6000" noProof="1">
                <a:ln w="0"/>
                <a:solidFill>
                  <a:prstClr val="white"/>
                </a:solidFill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sed do eiusmod tempor incididuntut</a:t>
            </a:r>
          </a:p>
          <a:p>
            <a:pPr algn="ctr" defTabSz="685800">
              <a:defRPr/>
            </a:pPr>
            <a:r>
              <a:rPr lang="en-US" sz="6000" noProof="1">
                <a:ln w="0"/>
                <a:solidFill>
                  <a:prstClr val="white"/>
                </a:solidFill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labore et dolore magna aliqua.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84D1532-CE4E-0649-A6FA-A9E3140EB71A}"/>
              </a:ext>
            </a:extLst>
          </p:cNvPr>
          <p:cNvSpPr txBox="1"/>
          <p:nvPr/>
        </p:nvSpPr>
        <p:spPr>
          <a:xfrm>
            <a:off x="6337659" y="1217976"/>
            <a:ext cx="1040670" cy="5367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defTabSz="685800">
              <a:lnSpc>
                <a:spcPct val="80000"/>
              </a:lnSpc>
              <a:defRPr/>
            </a:pPr>
            <a:r>
              <a:rPr lang="en-US" sz="3600" b="1" noProof="1">
                <a:ln w="0"/>
                <a:solidFill>
                  <a:prstClr val="white"/>
                </a:solidFill>
                <a:latin typeface="SF Pro Text" pitchFamily="50" charset="0"/>
                <a:ea typeface="SF Pro Text" pitchFamily="50" charset="0"/>
                <a:cs typeface="SF Pro Text" pitchFamily="50" charset="0"/>
              </a:rPr>
              <a:t>reff</a:t>
            </a:r>
          </a:p>
        </p:txBody>
      </p:sp>
    </p:spTree>
    <p:extLst>
      <p:ext uri="{BB962C8B-B14F-4D97-AF65-F5344CB8AC3E}">
        <p14:creationId xmlns:p14="http://schemas.microsoft.com/office/powerpoint/2010/main" val="2867162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07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lumOff val="1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8D089BE-3E9F-8227-9A20-A029CF766A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urple Bokeh Light Free Background Video">
            <a:hlinkClick r:id="" action="ppaction://media"/>
            <a:extLst>
              <a:ext uri="{FF2B5EF4-FFF2-40B4-BE49-F238E27FC236}">
                <a16:creationId xmlns:a16="http://schemas.microsoft.com/office/drawing/2014/main" id="{69CE82FD-E32F-EF16-7A9D-D7ACEFCA7D2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duotone>
              <a:prstClr val="black"/>
              <a:schemeClr val="accent6">
                <a:tint val="45000"/>
                <a:satMod val="400000"/>
              </a:schemeClr>
            </a:duotone>
            <a:lum bright="-20000" contrast="-40000"/>
          </a:blip>
          <a:srcRect l="12500" r="12500"/>
          <a:stretch/>
        </p:blipFill>
        <p:spPr>
          <a:xfrm>
            <a:off x="0" y="0"/>
            <a:ext cx="13716000" cy="10287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77A8522-95C9-0A27-FE9D-08C8D4179EDE}"/>
              </a:ext>
            </a:extLst>
          </p:cNvPr>
          <p:cNvSpPr txBox="1"/>
          <p:nvPr/>
        </p:nvSpPr>
        <p:spPr>
          <a:xfrm>
            <a:off x="3414713" y="4866502"/>
            <a:ext cx="6886575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/>
            <a:endParaRPr lang="id-ID" sz="2700" dirty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47A2237-69CC-135A-6117-C1B580746CB6}"/>
              </a:ext>
            </a:extLst>
          </p:cNvPr>
          <p:cNvSpPr/>
          <p:nvPr/>
        </p:nvSpPr>
        <p:spPr>
          <a:xfrm>
            <a:off x="1736305" y="8894557"/>
            <a:ext cx="10243382" cy="681405"/>
          </a:xfrm>
          <a:prstGeom prst="rect">
            <a:avLst/>
          </a:prstGeom>
          <a:noFill/>
        </p:spPr>
        <p:txBody>
          <a:bodyPr wrap="square" lIns="137160" tIns="68580" rIns="137160" bIns="68580" anchor="b">
            <a:spAutoFit/>
          </a:bodyPr>
          <a:lstStyle/>
          <a:p>
            <a:pPr algn="ctr" defTabSz="685800">
              <a:lnSpc>
                <a:spcPct val="80000"/>
              </a:lnSpc>
            </a:pPr>
            <a:r>
              <a:rPr lang="en-US" sz="4200" b="1" noProof="1">
                <a:ln w="0"/>
                <a:solidFill>
                  <a:srgbClr val="196B24">
                    <a:lumMod val="20000"/>
                    <a:lumOff val="80000"/>
                  </a:srgbClr>
                </a:solidFill>
                <a:latin typeface="FSP DEMO - Breul Grotesk A" panose="02000000000000000000" pitchFamily="50" charset="0"/>
                <a:ea typeface="SF Pro Text" pitchFamily="50" charset="0"/>
                <a:cs typeface="SF Pro Text" pitchFamily="50" charset="0"/>
              </a:rPr>
              <a:t>Goar Ni Ende</a:t>
            </a:r>
            <a:endParaRPr lang="id-ID" sz="4200" b="1" noProof="1">
              <a:ln w="0"/>
              <a:solidFill>
                <a:srgbClr val="196B24">
                  <a:lumMod val="20000"/>
                  <a:lumOff val="80000"/>
                </a:srgbClr>
              </a:solidFill>
              <a:latin typeface="FSP DEMO - Breul Grotesk A" panose="02000000000000000000" pitchFamily="50" charset="0"/>
              <a:ea typeface="SF Pro Text" pitchFamily="50" charset="0"/>
              <a:cs typeface="SF Pro Text" pitchFamily="50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39BC7A8-2F03-D791-7129-0185C7A3169A}"/>
              </a:ext>
            </a:extLst>
          </p:cNvPr>
          <p:cNvSpPr/>
          <p:nvPr/>
        </p:nvSpPr>
        <p:spPr>
          <a:xfrm>
            <a:off x="1827301" y="9461662"/>
            <a:ext cx="10061393" cy="397738"/>
          </a:xfrm>
          <a:prstGeom prst="rect">
            <a:avLst/>
          </a:prstGeom>
          <a:noFill/>
        </p:spPr>
        <p:txBody>
          <a:bodyPr wrap="square" lIns="137160" tIns="68580" rIns="137160" bIns="68580">
            <a:spAutoFit/>
          </a:bodyPr>
          <a:lstStyle/>
          <a:p>
            <a:pPr algn="ctr" defTabSz="685800">
              <a:lnSpc>
                <a:spcPct val="80000"/>
              </a:lnSpc>
            </a:pPr>
            <a:r>
              <a:rPr lang="en-US" sz="2100" b="1" noProof="1">
                <a:ln w="0"/>
                <a:solidFill>
                  <a:srgbClr val="196B24">
                    <a:lumMod val="20000"/>
                    <a:lumOff val="80000"/>
                  </a:srgbClr>
                </a:solidFill>
                <a:latin typeface="SF Pro Text" pitchFamily="50" charset="0"/>
                <a:ea typeface="SF Pro Text" pitchFamily="50" charset="0"/>
                <a:cs typeface="SF Pro Text" pitchFamily="50" charset="0"/>
              </a:rPr>
              <a:t>Buku Ende No. ?? : ?? - ??</a:t>
            </a:r>
            <a:endParaRPr lang="id-ID" sz="2100" b="1" noProof="1">
              <a:ln w="0"/>
              <a:solidFill>
                <a:srgbClr val="196B24">
                  <a:lumMod val="20000"/>
                  <a:lumOff val="80000"/>
                </a:srgbClr>
              </a:solidFill>
              <a:latin typeface="SF Pro Text" pitchFamily="50" charset="0"/>
              <a:ea typeface="SF Pro Text" pitchFamily="50" charset="0"/>
              <a:cs typeface="SF Pro Text" pitchFamily="50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C64A118-4031-6E05-2955-A3E7E96922E7}"/>
              </a:ext>
            </a:extLst>
          </p:cNvPr>
          <p:cNvSpPr txBox="1"/>
          <p:nvPr/>
        </p:nvSpPr>
        <p:spPr>
          <a:xfrm>
            <a:off x="564350" y="2973674"/>
            <a:ext cx="12587289" cy="37856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 defTabSz="685800">
              <a:defRPr/>
            </a:pPr>
            <a:r>
              <a:rPr lang="en-US" sz="6000" noProof="1">
                <a:ln w="0"/>
                <a:solidFill>
                  <a:prstClr val="white"/>
                </a:solidFill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Lorem ipsum dolor sit amet,</a:t>
            </a:r>
          </a:p>
          <a:p>
            <a:pPr algn="ctr" defTabSz="685800">
              <a:defRPr/>
            </a:pPr>
            <a:r>
              <a:rPr lang="en-US" sz="6000" noProof="1">
                <a:ln w="0"/>
                <a:solidFill>
                  <a:prstClr val="white"/>
                </a:solidFill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consectetur adipiscing elit,</a:t>
            </a:r>
          </a:p>
          <a:p>
            <a:pPr algn="ctr" defTabSz="685800">
              <a:defRPr/>
            </a:pPr>
            <a:r>
              <a:rPr lang="en-US" sz="6000" noProof="1">
                <a:ln w="0"/>
                <a:solidFill>
                  <a:prstClr val="white"/>
                </a:solidFill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sed do eiusmod tempor incididuntut</a:t>
            </a:r>
          </a:p>
          <a:p>
            <a:pPr algn="ctr" defTabSz="685800">
              <a:defRPr/>
            </a:pPr>
            <a:r>
              <a:rPr lang="en-US" sz="6000" noProof="1">
                <a:ln w="0"/>
                <a:solidFill>
                  <a:prstClr val="white"/>
                </a:solidFill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labore et dolore magna aliqua.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56894EF-4711-0B7C-3AE9-E335523F0E50}"/>
              </a:ext>
            </a:extLst>
          </p:cNvPr>
          <p:cNvSpPr txBox="1"/>
          <p:nvPr/>
        </p:nvSpPr>
        <p:spPr>
          <a:xfrm>
            <a:off x="6072361" y="1217976"/>
            <a:ext cx="1571264" cy="5367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defTabSz="685800">
              <a:lnSpc>
                <a:spcPct val="80000"/>
              </a:lnSpc>
              <a:defRPr/>
            </a:pPr>
            <a:r>
              <a:rPr lang="en-US" sz="3600" b="1" noProof="1">
                <a:ln w="0"/>
                <a:solidFill>
                  <a:prstClr val="white"/>
                </a:solidFill>
                <a:latin typeface="SF Pro Text" pitchFamily="50" charset="0"/>
                <a:ea typeface="SF Pro Text" pitchFamily="50" charset="0"/>
                <a:cs typeface="SF Pro Text" pitchFamily="50" charset="0"/>
              </a:rPr>
              <a:t>ayat ?</a:t>
            </a:r>
          </a:p>
        </p:txBody>
      </p:sp>
    </p:spTree>
    <p:extLst>
      <p:ext uri="{BB962C8B-B14F-4D97-AF65-F5344CB8AC3E}">
        <p14:creationId xmlns:p14="http://schemas.microsoft.com/office/powerpoint/2010/main" val="16954435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07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lumOff val="1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81D9828-373F-36D5-0C49-3BFDB638B5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urple Bokeh Light Free Background Video">
            <a:hlinkClick r:id="" action="ppaction://media"/>
            <a:extLst>
              <a:ext uri="{FF2B5EF4-FFF2-40B4-BE49-F238E27FC236}">
                <a16:creationId xmlns:a16="http://schemas.microsoft.com/office/drawing/2014/main" id="{FFF8B4A9-F352-E3F7-C02D-9AE5743C9FF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duotone>
              <a:prstClr val="black"/>
              <a:schemeClr val="accent6">
                <a:tint val="45000"/>
                <a:satMod val="400000"/>
              </a:schemeClr>
            </a:duotone>
            <a:lum bright="-20000" contrast="-40000"/>
          </a:blip>
          <a:srcRect l="12500" r="12500"/>
          <a:stretch/>
        </p:blipFill>
        <p:spPr>
          <a:xfrm>
            <a:off x="0" y="0"/>
            <a:ext cx="13716000" cy="10287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2ABF578-15F9-774F-BCCE-FD910ED99B2F}"/>
              </a:ext>
            </a:extLst>
          </p:cNvPr>
          <p:cNvSpPr txBox="1"/>
          <p:nvPr/>
        </p:nvSpPr>
        <p:spPr>
          <a:xfrm>
            <a:off x="3414713" y="4866502"/>
            <a:ext cx="6886575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/>
            <a:endParaRPr lang="id-ID" sz="2700" dirty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EB9552C-E1E3-D1CB-8ED5-4681457D6018}"/>
              </a:ext>
            </a:extLst>
          </p:cNvPr>
          <p:cNvSpPr/>
          <p:nvPr/>
        </p:nvSpPr>
        <p:spPr>
          <a:xfrm>
            <a:off x="1736305" y="8894557"/>
            <a:ext cx="10243382" cy="681405"/>
          </a:xfrm>
          <a:prstGeom prst="rect">
            <a:avLst/>
          </a:prstGeom>
          <a:noFill/>
        </p:spPr>
        <p:txBody>
          <a:bodyPr wrap="square" lIns="137160" tIns="68580" rIns="137160" bIns="68580" anchor="b">
            <a:spAutoFit/>
          </a:bodyPr>
          <a:lstStyle/>
          <a:p>
            <a:pPr algn="ctr" defTabSz="685800">
              <a:lnSpc>
                <a:spcPct val="80000"/>
              </a:lnSpc>
            </a:pPr>
            <a:r>
              <a:rPr lang="en-US" sz="4200" b="1" noProof="1">
                <a:ln w="0"/>
                <a:solidFill>
                  <a:srgbClr val="196B24">
                    <a:lumMod val="20000"/>
                    <a:lumOff val="80000"/>
                  </a:srgbClr>
                </a:solidFill>
                <a:latin typeface="FSP DEMO - Breul Grotesk A" panose="02000000000000000000" pitchFamily="50" charset="0"/>
                <a:ea typeface="SF Pro Text" pitchFamily="50" charset="0"/>
                <a:cs typeface="SF Pro Text" pitchFamily="50" charset="0"/>
              </a:rPr>
              <a:t>Goar Ni Ende</a:t>
            </a:r>
            <a:endParaRPr lang="id-ID" sz="4200" b="1" noProof="1">
              <a:ln w="0"/>
              <a:solidFill>
                <a:srgbClr val="196B24">
                  <a:lumMod val="20000"/>
                  <a:lumOff val="80000"/>
                </a:srgbClr>
              </a:solidFill>
              <a:latin typeface="FSP DEMO - Breul Grotesk A" panose="02000000000000000000" pitchFamily="50" charset="0"/>
              <a:ea typeface="SF Pro Text" pitchFamily="50" charset="0"/>
              <a:cs typeface="SF Pro Text" pitchFamily="50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520DEC7-BF78-8ADA-5242-F7707E4917CE}"/>
              </a:ext>
            </a:extLst>
          </p:cNvPr>
          <p:cNvSpPr/>
          <p:nvPr/>
        </p:nvSpPr>
        <p:spPr>
          <a:xfrm>
            <a:off x="1827301" y="9461662"/>
            <a:ext cx="10061393" cy="397738"/>
          </a:xfrm>
          <a:prstGeom prst="rect">
            <a:avLst/>
          </a:prstGeom>
          <a:noFill/>
        </p:spPr>
        <p:txBody>
          <a:bodyPr wrap="square" lIns="137160" tIns="68580" rIns="137160" bIns="68580">
            <a:spAutoFit/>
          </a:bodyPr>
          <a:lstStyle/>
          <a:p>
            <a:pPr algn="ctr" defTabSz="685800">
              <a:lnSpc>
                <a:spcPct val="80000"/>
              </a:lnSpc>
            </a:pPr>
            <a:r>
              <a:rPr lang="en-US" sz="2100" b="1" noProof="1">
                <a:ln w="0"/>
                <a:solidFill>
                  <a:srgbClr val="196B24">
                    <a:lumMod val="20000"/>
                    <a:lumOff val="80000"/>
                  </a:srgbClr>
                </a:solidFill>
                <a:latin typeface="SF Pro Text" pitchFamily="50" charset="0"/>
                <a:ea typeface="SF Pro Text" pitchFamily="50" charset="0"/>
                <a:cs typeface="SF Pro Text" pitchFamily="50" charset="0"/>
              </a:rPr>
              <a:t>Buku Ende No. ?? : ?? - ??</a:t>
            </a:r>
            <a:endParaRPr lang="id-ID" sz="2100" b="1" noProof="1">
              <a:ln w="0"/>
              <a:solidFill>
                <a:srgbClr val="196B24">
                  <a:lumMod val="20000"/>
                  <a:lumOff val="80000"/>
                </a:srgbClr>
              </a:solidFill>
              <a:latin typeface="SF Pro Text" pitchFamily="50" charset="0"/>
              <a:ea typeface="SF Pro Text" pitchFamily="50" charset="0"/>
              <a:cs typeface="SF Pro Text" pitchFamily="50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1577BB1-10BF-867C-A7A4-583A9282C9DF}"/>
              </a:ext>
            </a:extLst>
          </p:cNvPr>
          <p:cNvSpPr txBox="1"/>
          <p:nvPr/>
        </p:nvSpPr>
        <p:spPr>
          <a:xfrm>
            <a:off x="564350" y="2973674"/>
            <a:ext cx="12587289" cy="37856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 defTabSz="685800">
              <a:defRPr/>
            </a:pPr>
            <a:r>
              <a:rPr lang="en-US" sz="6000" noProof="1">
                <a:ln w="0"/>
                <a:solidFill>
                  <a:prstClr val="white"/>
                </a:solidFill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Lorem ipsum dolor sit amet,</a:t>
            </a:r>
          </a:p>
          <a:p>
            <a:pPr algn="ctr" defTabSz="685800">
              <a:defRPr/>
            </a:pPr>
            <a:r>
              <a:rPr lang="en-US" sz="6000" noProof="1">
                <a:ln w="0"/>
                <a:solidFill>
                  <a:prstClr val="white"/>
                </a:solidFill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consectetur adipiscing elit,</a:t>
            </a:r>
          </a:p>
          <a:p>
            <a:pPr algn="ctr" defTabSz="685800">
              <a:defRPr/>
            </a:pPr>
            <a:r>
              <a:rPr lang="en-US" sz="6000" noProof="1">
                <a:ln w="0"/>
                <a:solidFill>
                  <a:prstClr val="white"/>
                </a:solidFill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sed do eiusmod tempor incididuntut</a:t>
            </a:r>
          </a:p>
          <a:p>
            <a:pPr algn="ctr" defTabSz="685800">
              <a:defRPr/>
            </a:pPr>
            <a:r>
              <a:rPr lang="en-US" sz="6000" noProof="1">
                <a:ln w="0"/>
                <a:solidFill>
                  <a:prstClr val="white"/>
                </a:solidFill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labore et dolore magna aliqua.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53FBEF4-CD83-FC41-E3A5-B343807D166B}"/>
              </a:ext>
            </a:extLst>
          </p:cNvPr>
          <p:cNvSpPr txBox="1"/>
          <p:nvPr/>
        </p:nvSpPr>
        <p:spPr>
          <a:xfrm>
            <a:off x="6337659" y="1217976"/>
            <a:ext cx="1040670" cy="5367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defTabSz="685800">
              <a:lnSpc>
                <a:spcPct val="80000"/>
              </a:lnSpc>
              <a:defRPr/>
            </a:pPr>
            <a:r>
              <a:rPr lang="en-US" sz="3600" b="1" noProof="1">
                <a:ln w="0"/>
                <a:solidFill>
                  <a:prstClr val="white"/>
                </a:solidFill>
                <a:latin typeface="SF Pro Text" pitchFamily="50" charset="0"/>
                <a:ea typeface="SF Pro Text" pitchFamily="50" charset="0"/>
                <a:cs typeface="SF Pro Text" pitchFamily="50" charset="0"/>
              </a:rPr>
              <a:t>reff</a:t>
            </a:r>
          </a:p>
        </p:txBody>
      </p:sp>
    </p:spTree>
    <p:extLst>
      <p:ext uri="{BB962C8B-B14F-4D97-AF65-F5344CB8AC3E}">
        <p14:creationId xmlns:p14="http://schemas.microsoft.com/office/powerpoint/2010/main" val="3658461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07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lumOff val="1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487C45C-79EB-1F57-9F6C-54FD3D1304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A group of colorful dots&#10;&#10;Description automatically generated">
            <a:extLst>
              <a:ext uri="{FF2B5EF4-FFF2-40B4-BE49-F238E27FC236}">
                <a16:creationId xmlns:a16="http://schemas.microsoft.com/office/drawing/2014/main" id="{AFAA9A80-6EF2-58B2-5F31-E409BE851BC9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25" t="10354" r="10625" b="24363"/>
          <a:stretch/>
        </p:blipFill>
        <p:spPr>
          <a:xfrm>
            <a:off x="0" y="0"/>
            <a:ext cx="13716000" cy="10287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EBD026D-9B0B-238E-5196-84422FB730C5}"/>
              </a:ext>
            </a:extLst>
          </p:cNvPr>
          <p:cNvSpPr txBox="1"/>
          <p:nvPr/>
        </p:nvSpPr>
        <p:spPr>
          <a:xfrm>
            <a:off x="3414713" y="4866502"/>
            <a:ext cx="6886575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/>
            <a:endParaRPr lang="id-ID" sz="2700" dirty="0">
              <a:solidFill>
                <a:prstClr val="white"/>
              </a:solidFill>
              <a:latin typeface="Aptos" panose="02110004020202020204"/>
            </a:endParaRPr>
          </a:p>
        </p:txBody>
      </p:sp>
      <p:pic>
        <p:nvPicPr>
          <p:cNvPr id="15" name="Picture 14" descr="A close up of a flower&#10;&#10;Description automatically generated">
            <a:extLst>
              <a:ext uri="{FF2B5EF4-FFF2-40B4-BE49-F238E27FC236}">
                <a16:creationId xmlns:a16="http://schemas.microsoft.com/office/drawing/2014/main" id="{41C3C95D-F40C-0814-51CC-2F424A14D6E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9838" y="6503528"/>
            <a:ext cx="3843338" cy="3843338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045468D4-1E28-5B99-FFB8-D9BD64B1CF17}"/>
              </a:ext>
            </a:extLst>
          </p:cNvPr>
          <p:cNvSpPr/>
          <p:nvPr/>
        </p:nvSpPr>
        <p:spPr>
          <a:xfrm>
            <a:off x="1827304" y="3739738"/>
            <a:ext cx="10334561" cy="1800493"/>
          </a:xfrm>
          <a:prstGeom prst="rect">
            <a:avLst/>
          </a:prstGeom>
          <a:noFill/>
        </p:spPr>
        <p:txBody>
          <a:bodyPr wrap="square" lIns="137160" tIns="68580" rIns="137160" bIns="68580" anchor="b">
            <a:spAutoFit/>
          </a:bodyPr>
          <a:lstStyle/>
          <a:p>
            <a:pPr defTabSz="685800">
              <a:lnSpc>
                <a:spcPct val="80000"/>
              </a:lnSpc>
            </a:pPr>
            <a:r>
              <a:rPr lang="en-US" sz="8100" b="1" noProof="1">
                <a:ln w="0"/>
                <a:solidFill>
                  <a:srgbClr val="E97132">
                    <a:lumMod val="20000"/>
                    <a:lumOff val="80000"/>
                  </a:srgbClr>
                </a:solidFill>
                <a:latin typeface="SFNS Display" panose="00000500000000000000" pitchFamily="2" charset="0"/>
                <a:ea typeface="SF Pro Text" pitchFamily="50" charset="0"/>
                <a:cs typeface="SF Pro Text" pitchFamily="50" charset="0"/>
              </a:rPr>
              <a:t>Epistel:</a:t>
            </a:r>
          </a:p>
          <a:p>
            <a:pPr defTabSz="685800">
              <a:lnSpc>
                <a:spcPct val="80000"/>
              </a:lnSpc>
            </a:pPr>
            <a:r>
              <a:rPr lang="en-US" sz="5400" b="1" noProof="1">
                <a:ln w="0"/>
                <a:solidFill>
                  <a:srgbClr val="E97132">
                    <a:lumMod val="20000"/>
                    <a:lumOff val="80000"/>
                  </a:srgbClr>
                </a:solidFill>
                <a:latin typeface="SFNS Display" panose="00000500000000000000" pitchFamily="2" charset="0"/>
                <a:ea typeface="SF Pro Text" pitchFamily="50" charset="0"/>
                <a:cs typeface="SF Pro Text" pitchFamily="50" charset="0"/>
              </a:rPr>
              <a:t>(Goar ni Buku) ?? : ?? - ??</a:t>
            </a:r>
            <a:endParaRPr lang="id-ID" sz="5400" b="1" noProof="1">
              <a:ln w="0"/>
              <a:solidFill>
                <a:srgbClr val="E97132">
                  <a:lumMod val="20000"/>
                  <a:lumOff val="80000"/>
                </a:srgbClr>
              </a:solidFill>
              <a:latin typeface="SFNS Display" panose="00000500000000000000" pitchFamily="2" charset="0"/>
              <a:ea typeface="SF Pro Text" pitchFamily="50" charset="0"/>
              <a:cs typeface="SF Pro Text" pitchFamily="50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DDE63EB-98D4-9CCC-7A50-3DEEC01EF375}"/>
              </a:ext>
            </a:extLst>
          </p:cNvPr>
          <p:cNvSpPr/>
          <p:nvPr/>
        </p:nvSpPr>
        <p:spPr>
          <a:xfrm>
            <a:off x="1827303" y="5420500"/>
            <a:ext cx="6339749" cy="526298"/>
          </a:xfrm>
          <a:prstGeom prst="rect">
            <a:avLst/>
          </a:prstGeom>
          <a:noFill/>
        </p:spPr>
        <p:txBody>
          <a:bodyPr wrap="none" lIns="137160" tIns="68580" rIns="137160" bIns="68580">
            <a:spAutoFit/>
          </a:bodyPr>
          <a:lstStyle/>
          <a:p>
            <a:pPr defTabSz="685800">
              <a:lnSpc>
                <a:spcPct val="80000"/>
              </a:lnSpc>
              <a:defRPr/>
            </a:pPr>
            <a:r>
              <a:rPr lang="en-US" sz="3000" noProof="1">
                <a:ln w="0"/>
                <a:solidFill>
                  <a:srgbClr val="E97132">
                    <a:lumMod val="20000"/>
                    <a:lumOff val="80000"/>
                  </a:srgbClr>
                </a:solidFill>
                <a:latin typeface="FSP DEMO - Breul Grotesk A" panose="02000000000000000000" pitchFamily="50" charset="0"/>
                <a:ea typeface="SF Pro Text" pitchFamily="50" charset="0"/>
                <a:cs typeface="SF Pro Text" pitchFamily="50" charset="0"/>
              </a:rPr>
              <a:t>Parmingguon Ujung Taon Parhuriaon</a:t>
            </a:r>
          </a:p>
        </p:txBody>
      </p:sp>
    </p:spTree>
    <p:extLst>
      <p:ext uri="{BB962C8B-B14F-4D97-AF65-F5344CB8AC3E}">
        <p14:creationId xmlns:p14="http://schemas.microsoft.com/office/powerpoint/2010/main" val="1323233595"/>
      </p:ext>
    </p:extLst>
  </p:cSld>
  <p:clrMapOvr>
    <a:masterClrMapping/>
  </p:clrMapOvr>
  <p:transition spd="slow">
    <p:fade thruBlk="1"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A918A8-0C4F-4A78-E831-A5C69B5F70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8EFB41A-B430-A326-96C3-80FD9881D59D}"/>
              </a:ext>
            </a:extLst>
          </p:cNvPr>
          <p:cNvSpPr/>
          <p:nvPr/>
        </p:nvSpPr>
        <p:spPr>
          <a:xfrm>
            <a:off x="0" y="1"/>
            <a:ext cx="13716000" cy="1928813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100000">
                <a:schemeClr val="accent2">
                  <a:lumMod val="50000"/>
                </a:schemeClr>
              </a:gs>
            </a:gsLst>
            <a:path path="circle">
              <a:fillToRect t="100000" r="100000"/>
            </a:path>
            <a:tileRect l="-100000" b="-100000"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id-ID" sz="2700">
              <a:solidFill>
                <a:prstClr val="white"/>
              </a:solidFill>
              <a:latin typeface="Aptos" panose="02110004020202020204"/>
            </a:endParaRPr>
          </a:p>
        </p:txBody>
      </p:sp>
      <p:pic>
        <p:nvPicPr>
          <p:cNvPr id="5" name="Picture 4" descr="A close up of a flower&#10;&#10;Description automatically generated">
            <a:extLst>
              <a:ext uri="{FF2B5EF4-FFF2-40B4-BE49-F238E27FC236}">
                <a16:creationId xmlns:a16="http://schemas.microsoft.com/office/drawing/2014/main" id="{E8D92048-F2C0-15E1-DBD1-F753991B583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alphaModFix amt="8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87188" y="1"/>
            <a:ext cx="1928813" cy="192881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5E57F04-6E81-BE11-54BF-306B6A4C79D0}"/>
              </a:ext>
            </a:extLst>
          </p:cNvPr>
          <p:cNvSpPr txBox="1"/>
          <p:nvPr/>
        </p:nvSpPr>
        <p:spPr>
          <a:xfrm>
            <a:off x="564356" y="330249"/>
            <a:ext cx="9965531" cy="8679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>
              <a:lnSpc>
                <a:spcPct val="80000"/>
              </a:lnSpc>
              <a:defRPr/>
            </a:pPr>
            <a:r>
              <a:rPr lang="en-US" sz="6000" b="1" noProof="1">
                <a:ln w="0"/>
                <a:solidFill>
                  <a:srgbClr val="E97132">
                    <a:lumMod val="20000"/>
                    <a:lumOff val="80000"/>
                  </a:srgbClr>
                </a:solidFill>
                <a:latin typeface="FSP DEMO - Breul Grotesk A" panose="02000000000000000000" pitchFamily="50" charset="0"/>
                <a:ea typeface="SF Pro Text" pitchFamily="50" charset="0"/>
                <a:cs typeface="SF Pro Text" pitchFamily="50" charset="0"/>
              </a:rPr>
              <a:t>Epistel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A60F60C-D917-50B1-C5AA-26C061B88B3B}"/>
              </a:ext>
            </a:extLst>
          </p:cNvPr>
          <p:cNvSpPr txBox="1"/>
          <p:nvPr/>
        </p:nvSpPr>
        <p:spPr>
          <a:xfrm>
            <a:off x="564356" y="1130350"/>
            <a:ext cx="9965531" cy="5355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>
              <a:lnSpc>
                <a:spcPct val="80000"/>
              </a:lnSpc>
              <a:defRPr/>
            </a:pPr>
            <a:r>
              <a:rPr lang="en-US" sz="3600" noProof="1">
                <a:ln w="0"/>
                <a:solidFill>
                  <a:srgbClr val="E97132">
                    <a:lumMod val="20000"/>
                    <a:lumOff val="80000"/>
                  </a:srgbClr>
                </a:solidFill>
                <a:latin typeface="SFNS Display" panose="00000500000000000000" pitchFamily="2" charset="0"/>
                <a:ea typeface="SF Pro Text" pitchFamily="50" charset="0"/>
                <a:cs typeface="SF Pro Text" pitchFamily="50" charset="0"/>
              </a:rPr>
              <a:t>(Goar ni Buku) ?? : ?? - ??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66210BC-54E8-2D73-15AF-A55CCBD86824}"/>
              </a:ext>
            </a:extLst>
          </p:cNvPr>
          <p:cNvSpPr txBox="1"/>
          <p:nvPr/>
        </p:nvSpPr>
        <p:spPr>
          <a:xfrm>
            <a:off x="564356" y="2534268"/>
            <a:ext cx="2151486" cy="71282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defTabSz="685800">
              <a:lnSpc>
                <a:spcPct val="80000"/>
              </a:lnSpc>
              <a:defRPr/>
            </a:pPr>
            <a:r>
              <a:rPr lang="en-US" sz="4800" b="1" noProof="1">
                <a:ln w="0"/>
                <a:solidFill>
                  <a:prstClr val="black"/>
                </a:solidFill>
                <a:latin typeface="FSP DEMO - Breul Grotesk A" panose="02000000000000000000" pitchFamily="50" charset="0"/>
                <a:ea typeface="SF Pro Text" pitchFamily="50" charset="0"/>
                <a:cs typeface="SF Pro Text" pitchFamily="50" charset="0"/>
              </a:rPr>
              <a:t>ULUAN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BF788DE-F915-48DF-7A6D-F6295F7B04FB}"/>
              </a:ext>
            </a:extLst>
          </p:cNvPr>
          <p:cNvSpPr txBox="1"/>
          <p:nvPr/>
        </p:nvSpPr>
        <p:spPr>
          <a:xfrm>
            <a:off x="564356" y="3293225"/>
            <a:ext cx="12587289" cy="5436437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 defTabSz="685800">
              <a:defRPr/>
            </a:pPr>
            <a:r>
              <a:rPr lang="en-US" sz="6000" noProof="1">
                <a:ln w="0"/>
                <a:solidFill>
                  <a:prstClr val="black"/>
                </a:solidFill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(?) Lorem ipsum dolor sit amet,</a:t>
            </a:r>
          </a:p>
          <a:p>
            <a:pPr defTabSz="685800">
              <a:defRPr/>
            </a:pPr>
            <a:r>
              <a:rPr lang="en-US" sz="6000" noProof="1">
                <a:ln w="0"/>
                <a:solidFill>
                  <a:prstClr val="black"/>
                </a:solidFill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consectetur adipiscing elit,</a:t>
            </a:r>
          </a:p>
          <a:p>
            <a:pPr defTabSz="685800">
              <a:defRPr/>
            </a:pPr>
            <a:r>
              <a:rPr lang="en-US" sz="6000" noProof="1">
                <a:ln w="0"/>
                <a:solidFill>
                  <a:prstClr val="black"/>
                </a:solidFill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sed do eiusmod tempor incididuntut</a:t>
            </a:r>
          </a:p>
          <a:p>
            <a:pPr defTabSz="685800">
              <a:defRPr/>
            </a:pPr>
            <a:r>
              <a:rPr lang="en-US" sz="6000" noProof="1">
                <a:ln w="0"/>
                <a:solidFill>
                  <a:prstClr val="black"/>
                </a:solidFill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labore et dolore magna aliqua.</a:t>
            </a:r>
          </a:p>
        </p:txBody>
      </p:sp>
    </p:spTree>
    <p:extLst>
      <p:ext uri="{BB962C8B-B14F-4D97-AF65-F5344CB8AC3E}">
        <p14:creationId xmlns:p14="http://schemas.microsoft.com/office/powerpoint/2010/main" val="3242724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F79AD1-0690-B5B7-2036-448490CED9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E1C9AB0-BB2B-5D95-BA21-8058B70B8B30}"/>
              </a:ext>
            </a:extLst>
          </p:cNvPr>
          <p:cNvSpPr/>
          <p:nvPr/>
        </p:nvSpPr>
        <p:spPr>
          <a:xfrm>
            <a:off x="0" y="1"/>
            <a:ext cx="13716000" cy="1928813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100000">
                <a:schemeClr val="accent2">
                  <a:lumMod val="50000"/>
                </a:schemeClr>
              </a:gs>
            </a:gsLst>
            <a:path path="circle">
              <a:fillToRect t="100000" r="100000"/>
            </a:path>
            <a:tileRect l="-100000" b="-100000"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id-ID" sz="2700">
              <a:solidFill>
                <a:prstClr val="white"/>
              </a:solidFill>
              <a:latin typeface="Aptos" panose="02110004020202020204"/>
            </a:endParaRPr>
          </a:p>
        </p:txBody>
      </p:sp>
      <p:pic>
        <p:nvPicPr>
          <p:cNvPr id="5" name="Picture 4" descr="A close up of a flower&#10;&#10;Description automatically generated">
            <a:extLst>
              <a:ext uri="{FF2B5EF4-FFF2-40B4-BE49-F238E27FC236}">
                <a16:creationId xmlns:a16="http://schemas.microsoft.com/office/drawing/2014/main" id="{7D66727A-35B6-3712-1C18-64E6E209884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alphaModFix amt="8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87188" y="1"/>
            <a:ext cx="1928813" cy="192881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AFB3A785-B531-8EE7-1D4E-6B00268F58EC}"/>
              </a:ext>
            </a:extLst>
          </p:cNvPr>
          <p:cNvSpPr txBox="1"/>
          <p:nvPr/>
        </p:nvSpPr>
        <p:spPr>
          <a:xfrm>
            <a:off x="564356" y="2534268"/>
            <a:ext cx="1944763" cy="71282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defTabSz="685800">
              <a:lnSpc>
                <a:spcPct val="80000"/>
              </a:lnSpc>
              <a:defRPr/>
            </a:pPr>
            <a:r>
              <a:rPr lang="en-US" sz="4800" b="1" noProof="1">
                <a:ln w="0"/>
                <a:solidFill>
                  <a:prstClr val="black"/>
                </a:solidFill>
                <a:latin typeface="FSP DEMO - Breul Grotesk A" panose="02000000000000000000" pitchFamily="50" charset="0"/>
                <a:ea typeface="SF Pro Text" pitchFamily="50" charset="0"/>
                <a:cs typeface="SF Pro Text" pitchFamily="50" charset="0"/>
              </a:rPr>
              <a:t>HURIA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2A10210-EE01-E77F-C205-EEB059A28211}"/>
              </a:ext>
            </a:extLst>
          </p:cNvPr>
          <p:cNvSpPr txBox="1"/>
          <p:nvPr/>
        </p:nvSpPr>
        <p:spPr>
          <a:xfrm>
            <a:off x="564356" y="3293225"/>
            <a:ext cx="12587289" cy="5436437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 defTabSz="685800">
              <a:defRPr/>
            </a:pPr>
            <a:r>
              <a:rPr lang="en-US" sz="6000" i="1" noProof="1">
                <a:ln w="0"/>
                <a:solidFill>
                  <a:prstClr val="black"/>
                </a:solidFill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(?) Lorem ipsum dolor sit amet,</a:t>
            </a:r>
          </a:p>
          <a:p>
            <a:pPr defTabSz="685800">
              <a:defRPr/>
            </a:pPr>
            <a:r>
              <a:rPr lang="en-US" sz="6000" i="1" noProof="1">
                <a:ln w="0"/>
                <a:solidFill>
                  <a:prstClr val="black"/>
                </a:solidFill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consectetur adipiscing elit,</a:t>
            </a:r>
          </a:p>
          <a:p>
            <a:pPr defTabSz="685800">
              <a:defRPr/>
            </a:pPr>
            <a:r>
              <a:rPr lang="en-US" sz="6000" i="1" noProof="1">
                <a:ln w="0"/>
                <a:solidFill>
                  <a:prstClr val="black"/>
                </a:solidFill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sed do eiusmod tempor incididuntut</a:t>
            </a:r>
          </a:p>
          <a:p>
            <a:pPr defTabSz="685800">
              <a:defRPr/>
            </a:pPr>
            <a:r>
              <a:rPr lang="en-US" sz="6000" i="1" noProof="1">
                <a:ln w="0"/>
                <a:solidFill>
                  <a:prstClr val="black"/>
                </a:solidFill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labore et dolore magna aliqua.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A708786-3B28-8EFF-990B-850BD231BA61}"/>
              </a:ext>
            </a:extLst>
          </p:cNvPr>
          <p:cNvSpPr txBox="1"/>
          <p:nvPr/>
        </p:nvSpPr>
        <p:spPr>
          <a:xfrm>
            <a:off x="564356" y="330249"/>
            <a:ext cx="9965531" cy="8679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>
              <a:lnSpc>
                <a:spcPct val="80000"/>
              </a:lnSpc>
              <a:defRPr/>
            </a:pPr>
            <a:r>
              <a:rPr lang="en-US" sz="6000" b="1" noProof="1">
                <a:ln w="0"/>
                <a:solidFill>
                  <a:srgbClr val="E97132">
                    <a:lumMod val="20000"/>
                    <a:lumOff val="80000"/>
                  </a:srgbClr>
                </a:solidFill>
                <a:latin typeface="FSP DEMO - Breul Grotesk A" panose="02000000000000000000" pitchFamily="50" charset="0"/>
                <a:ea typeface="SF Pro Text" pitchFamily="50" charset="0"/>
                <a:cs typeface="SF Pro Text" pitchFamily="50" charset="0"/>
              </a:rPr>
              <a:t>Epistel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54FBBBA-1052-B280-5094-FECFA375AEF2}"/>
              </a:ext>
            </a:extLst>
          </p:cNvPr>
          <p:cNvSpPr txBox="1"/>
          <p:nvPr/>
        </p:nvSpPr>
        <p:spPr>
          <a:xfrm>
            <a:off x="564356" y="1130350"/>
            <a:ext cx="9965531" cy="5355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>
              <a:lnSpc>
                <a:spcPct val="80000"/>
              </a:lnSpc>
              <a:defRPr/>
            </a:pPr>
            <a:r>
              <a:rPr lang="en-US" sz="3600" noProof="1">
                <a:ln w="0"/>
                <a:solidFill>
                  <a:srgbClr val="E97132">
                    <a:lumMod val="20000"/>
                    <a:lumOff val="80000"/>
                  </a:srgbClr>
                </a:solidFill>
                <a:latin typeface="SFNS Display" panose="00000500000000000000" pitchFamily="2" charset="0"/>
                <a:ea typeface="SF Pro Text" pitchFamily="50" charset="0"/>
                <a:cs typeface="SF Pro Text" pitchFamily="50" charset="0"/>
              </a:rPr>
              <a:t>(Goar ni Buku) ?? : ?? - ??</a:t>
            </a:r>
          </a:p>
        </p:txBody>
      </p:sp>
    </p:spTree>
    <p:extLst>
      <p:ext uri="{BB962C8B-B14F-4D97-AF65-F5344CB8AC3E}">
        <p14:creationId xmlns:p14="http://schemas.microsoft.com/office/powerpoint/2010/main" val="2954831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lumOff val="1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493AF3D-600A-6F1A-4808-8F485A4B1F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A group of colorful dots&#10;&#10;Description automatically generated">
            <a:extLst>
              <a:ext uri="{FF2B5EF4-FFF2-40B4-BE49-F238E27FC236}">
                <a16:creationId xmlns:a16="http://schemas.microsoft.com/office/drawing/2014/main" id="{EBE36A73-C398-681D-5258-A42CD627849A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25" t="10354" r="10625" b="24363"/>
          <a:stretch/>
        </p:blipFill>
        <p:spPr>
          <a:xfrm>
            <a:off x="0" y="0"/>
            <a:ext cx="13716000" cy="10287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A467AE7-59BF-B55E-EC8F-0F651EDC7A59}"/>
              </a:ext>
            </a:extLst>
          </p:cNvPr>
          <p:cNvSpPr txBox="1"/>
          <p:nvPr/>
        </p:nvSpPr>
        <p:spPr>
          <a:xfrm>
            <a:off x="3414713" y="4866502"/>
            <a:ext cx="6886575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/>
            <a:endParaRPr lang="id-ID" sz="2700" dirty="0">
              <a:solidFill>
                <a:prstClr val="white"/>
              </a:solidFill>
              <a:latin typeface="Aptos" panose="02110004020202020204"/>
            </a:endParaRPr>
          </a:p>
        </p:txBody>
      </p:sp>
      <p:pic>
        <p:nvPicPr>
          <p:cNvPr id="15" name="Picture 14" descr="A close up of a flower&#10;&#10;Description automatically generated">
            <a:extLst>
              <a:ext uri="{FF2B5EF4-FFF2-40B4-BE49-F238E27FC236}">
                <a16:creationId xmlns:a16="http://schemas.microsoft.com/office/drawing/2014/main" id="{E46E72DE-730A-6B42-B646-8739102595E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9838" y="6503528"/>
            <a:ext cx="3843338" cy="3843338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72B9CF30-C57F-12F1-0C34-ECA3234D8EBE}"/>
              </a:ext>
            </a:extLst>
          </p:cNvPr>
          <p:cNvSpPr/>
          <p:nvPr/>
        </p:nvSpPr>
        <p:spPr>
          <a:xfrm>
            <a:off x="1827304" y="3739738"/>
            <a:ext cx="10334561" cy="1800493"/>
          </a:xfrm>
          <a:prstGeom prst="rect">
            <a:avLst/>
          </a:prstGeom>
          <a:noFill/>
        </p:spPr>
        <p:txBody>
          <a:bodyPr wrap="square" lIns="137160" tIns="68580" rIns="137160" bIns="68580" anchor="b">
            <a:spAutoFit/>
          </a:bodyPr>
          <a:lstStyle/>
          <a:p>
            <a:pPr defTabSz="685800">
              <a:lnSpc>
                <a:spcPct val="80000"/>
              </a:lnSpc>
            </a:pPr>
            <a:r>
              <a:rPr lang="en-US" sz="8100" b="1" noProof="1">
                <a:ln w="0"/>
                <a:solidFill>
                  <a:srgbClr val="E97132">
                    <a:lumMod val="20000"/>
                    <a:lumOff val="80000"/>
                  </a:srgbClr>
                </a:solidFill>
                <a:latin typeface="SFNS Display" panose="00000500000000000000" pitchFamily="2" charset="0"/>
                <a:ea typeface="SF Pro Text" pitchFamily="50" charset="0"/>
                <a:cs typeface="SF Pro Text" pitchFamily="50" charset="0"/>
              </a:rPr>
              <a:t>Epistel:</a:t>
            </a:r>
          </a:p>
          <a:p>
            <a:pPr defTabSz="685800">
              <a:lnSpc>
                <a:spcPct val="80000"/>
              </a:lnSpc>
            </a:pPr>
            <a:r>
              <a:rPr lang="en-US" sz="5400" b="1" noProof="1">
                <a:ln w="0"/>
                <a:solidFill>
                  <a:srgbClr val="E97132">
                    <a:lumMod val="20000"/>
                    <a:lumOff val="80000"/>
                  </a:srgbClr>
                </a:solidFill>
                <a:latin typeface="SFNS Display" panose="00000500000000000000" pitchFamily="2" charset="0"/>
                <a:ea typeface="SF Pro Text" pitchFamily="50" charset="0"/>
                <a:cs typeface="SF Pro Text" pitchFamily="50" charset="0"/>
              </a:rPr>
              <a:t>(Goar ni Buku) ?? : ?? - ??</a:t>
            </a:r>
            <a:endParaRPr lang="id-ID" sz="5400" b="1" noProof="1">
              <a:ln w="0"/>
              <a:solidFill>
                <a:srgbClr val="E97132">
                  <a:lumMod val="20000"/>
                  <a:lumOff val="80000"/>
                </a:srgbClr>
              </a:solidFill>
              <a:latin typeface="SFNS Display" panose="00000500000000000000" pitchFamily="2" charset="0"/>
              <a:ea typeface="SF Pro Text" pitchFamily="50" charset="0"/>
              <a:cs typeface="SF Pro Text" pitchFamily="50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CC6AD01-4EB0-2A74-310A-AF697D8222C8}"/>
              </a:ext>
            </a:extLst>
          </p:cNvPr>
          <p:cNvSpPr/>
          <p:nvPr/>
        </p:nvSpPr>
        <p:spPr>
          <a:xfrm>
            <a:off x="1827303" y="5420500"/>
            <a:ext cx="6339749" cy="526298"/>
          </a:xfrm>
          <a:prstGeom prst="rect">
            <a:avLst/>
          </a:prstGeom>
          <a:noFill/>
        </p:spPr>
        <p:txBody>
          <a:bodyPr wrap="none" lIns="137160" tIns="68580" rIns="137160" bIns="68580">
            <a:spAutoFit/>
          </a:bodyPr>
          <a:lstStyle/>
          <a:p>
            <a:pPr defTabSz="685800">
              <a:lnSpc>
                <a:spcPct val="80000"/>
              </a:lnSpc>
              <a:defRPr/>
            </a:pPr>
            <a:r>
              <a:rPr lang="en-US" sz="3000" noProof="1">
                <a:ln w="0"/>
                <a:solidFill>
                  <a:srgbClr val="E97132">
                    <a:lumMod val="20000"/>
                    <a:lumOff val="80000"/>
                  </a:srgbClr>
                </a:solidFill>
                <a:latin typeface="FSP DEMO - Breul Grotesk A" panose="02000000000000000000" pitchFamily="50" charset="0"/>
                <a:ea typeface="SF Pro Text" pitchFamily="50" charset="0"/>
                <a:cs typeface="SF Pro Text" pitchFamily="50" charset="0"/>
              </a:rPr>
              <a:t>Parmingguon Ujung Taon Parhuriaon</a:t>
            </a:r>
          </a:p>
        </p:txBody>
      </p:sp>
    </p:spTree>
    <p:extLst>
      <p:ext uri="{BB962C8B-B14F-4D97-AF65-F5344CB8AC3E}">
        <p14:creationId xmlns:p14="http://schemas.microsoft.com/office/powerpoint/2010/main" val="2243687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lumOff val="1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CE7B6F9-B1C1-AF05-04ED-37E26EE48C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urple Bokeh Light Free Background Video">
            <a:hlinkClick r:id="" action="ppaction://media"/>
            <a:extLst>
              <a:ext uri="{FF2B5EF4-FFF2-40B4-BE49-F238E27FC236}">
                <a16:creationId xmlns:a16="http://schemas.microsoft.com/office/drawing/2014/main" id="{0CAD5787-D7F1-FA82-4435-2F5A1BB376C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duotone>
              <a:prstClr val="black"/>
              <a:schemeClr val="accent2">
                <a:tint val="45000"/>
                <a:satMod val="400000"/>
              </a:schemeClr>
            </a:duotone>
          </a:blip>
          <a:srcRect l="12500" r="12500"/>
          <a:stretch/>
        </p:blipFill>
        <p:spPr>
          <a:xfrm>
            <a:off x="0" y="0"/>
            <a:ext cx="13716000" cy="10287000"/>
          </a:xfrm>
          <a:prstGeom prst="rect">
            <a:avLst/>
          </a:prstGeom>
        </p:spPr>
      </p:pic>
      <p:pic>
        <p:nvPicPr>
          <p:cNvPr id="13" name="Picture 12" descr="A group of colorful dots&#10;&#10;Description automatically generated">
            <a:extLst>
              <a:ext uri="{FF2B5EF4-FFF2-40B4-BE49-F238E27FC236}">
                <a16:creationId xmlns:a16="http://schemas.microsoft.com/office/drawing/2014/main" id="{F9B796CE-6195-EB07-55AC-1F0FE7F9A0B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25" t="10354" r="10625" b="24363"/>
          <a:stretch/>
        </p:blipFill>
        <p:spPr>
          <a:xfrm>
            <a:off x="0" y="0"/>
            <a:ext cx="13716000" cy="10287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F2BFB2C-AA07-9ACF-B1C4-A9D5F499581F}"/>
              </a:ext>
            </a:extLst>
          </p:cNvPr>
          <p:cNvSpPr txBox="1"/>
          <p:nvPr/>
        </p:nvSpPr>
        <p:spPr>
          <a:xfrm>
            <a:off x="3414713" y="4866502"/>
            <a:ext cx="6886575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/>
            <a:endParaRPr lang="id-ID" sz="2700" dirty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214CA62-6228-480C-5D3D-7C397283179F}"/>
              </a:ext>
            </a:extLst>
          </p:cNvPr>
          <p:cNvSpPr/>
          <p:nvPr/>
        </p:nvSpPr>
        <p:spPr>
          <a:xfrm>
            <a:off x="1827305" y="4354651"/>
            <a:ext cx="10243382" cy="1185581"/>
          </a:xfrm>
          <a:prstGeom prst="rect">
            <a:avLst/>
          </a:prstGeom>
          <a:noFill/>
        </p:spPr>
        <p:txBody>
          <a:bodyPr wrap="square" lIns="137160" tIns="68580" rIns="137160" bIns="68580" anchor="b">
            <a:spAutoFit/>
          </a:bodyPr>
          <a:lstStyle/>
          <a:p>
            <a:pPr algn="ctr" defTabSz="685800">
              <a:lnSpc>
                <a:spcPct val="80000"/>
              </a:lnSpc>
            </a:pPr>
            <a:r>
              <a:rPr lang="en-US" sz="8100" b="1" noProof="1">
                <a:ln w="0"/>
                <a:solidFill>
                  <a:srgbClr val="E97132">
                    <a:lumMod val="20000"/>
                    <a:lumOff val="80000"/>
                  </a:srgbClr>
                </a:solidFill>
                <a:latin typeface="FSP DEMO - Breul Grotesk A" panose="02000000000000000000" pitchFamily="50" charset="0"/>
                <a:ea typeface="SF Pro Text" pitchFamily="50" charset="0"/>
                <a:cs typeface="SF Pro Text" pitchFamily="50" charset="0"/>
              </a:rPr>
              <a:t>Goar Ni Ende</a:t>
            </a:r>
            <a:endParaRPr lang="id-ID" sz="8100" b="1" noProof="1">
              <a:ln w="0"/>
              <a:solidFill>
                <a:srgbClr val="E97132">
                  <a:lumMod val="20000"/>
                  <a:lumOff val="80000"/>
                </a:srgbClr>
              </a:solidFill>
              <a:latin typeface="FSP DEMO - Breul Grotesk A" panose="02000000000000000000" pitchFamily="50" charset="0"/>
              <a:ea typeface="SF Pro Text" pitchFamily="50" charset="0"/>
              <a:cs typeface="SF Pro Text" pitchFamily="50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0D799B9-EB1B-BDC3-B303-D812A077D324}"/>
              </a:ext>
            </a:extLst>
          </p:cNvPr>
          <p:cNvSpPr/>
          <p:nvPr/>
        </p:nvSpPr>
        <p:spPr>
          <a:xfrm>
            <a:off x="1827304" y="5420499"/>
            <a:ext cx="10061393" cy="582916"/>
          </a:xfrm>
          <a:prstGeom prst="rect">
            <a:avLst/>
          </a:prstGeom>
          <a:noFill/>
        </p:spPr>
        <p:txBody>
          <a:bodyPr wrap="square" lIns="137160" tIns="68580" rIns="137160" bIns="68580">
            <a:spAutoFit/>
          </a:bodyPr>
          <a:lstStyle/>
          <a:p>
            <a:pPr algn="ctr" defTabSz="685800">
              <a:lnSpc>
                <a:spcPct val="80000"/>
              </a:lnSpc>
            </a:pPr>
            <a:r>
              <a:rPr lang="en-US" sz="3600" b="1" noProof="1">
                <a:ln w="0"/>
                <a:solidFill>
                  <a:srgbClr val="E97132">
                    <a:lumMod val="20000"/>
                    <a:lumOff val="80000"/>
                  </a:srgbClr>
                </a:solidFill>
                <a:latin typeface="SF Pro Text" pitchFamily="50" charset="0"/>
                <a:ea typeface="SF Pro Text" pitchFamily="50" charset="0"/>
                <a:cs typeface="SF Pro Text" pitchFamily="50" charset="0"/>
              </a:rPr>
              <a:t>Buku Ende No. ?? : ?? - ??</a:t>
            </a:r>
            <a:endParaRPr lang="id-ID" sz="3600" b="1" noProof="1">
              <a:ln w="0"/>
              <a:solidFill>
                <a:srgbClr val="E97132">
                  <a:lumMod val="20000"/>
                  <a:lumOff val="80000"/>
                </a:srgbClr>
              </a:solidFill>
              <a:latin typeface="SF Pro Text" pitchFamily="50" charset="0"/>
              <a:ea typeface="SF Pro Text" pitchFamily="50" charset="0"/>
              <a:cs typeface="SF Pro Text" pitchFamily="50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0C990F3-3C8C-CD17-B3AE-8A23A363A26F}"/>
              </a:ext>
            </a:extLst>
          </p:cNvPr>
          <p:cNvSpPr/>
          <p:nvPr/>
        </p:nvSpPr>
        <p:spPr>
          <a:xfrm>
            <a:off x="1827302" y="5903434"/>
            <a:ext cx="10061393" cy="581698"/>
          </a:xfrm>
          <a:prstGeom prst="rect">
            <a:avLst/>
          </a:prstGeom>
          <a:noFill/>
        </p:spPr>
        <p:txBody>
          <a:bodyPr wrap="square" lIns="137160" tIns="68580" rIns="137160" bIns="68580">
            <a:spAutoFit/>
          </a:bodyPr>
          <a:lstStyle/>
          <a:p>
            <a:pPr algn="ctr" defTabSz="685800">
              <a:lnSpc>
                <a:spcPct val="80000"/>
              </a:lnSpc>
            </a:pPr>
            <a:r>
              <a:rPr lang="en-US" sz="3600" noProof="1">
                <a:ln w="0"/>
                <a:solidFill>
                  <a:srgbClr val="E97132">
                    <a:lumMod val="20000"/>
                    <a:lumOff val="80000"/>
                  </a:srgbClr>
                </a:solidFill>
                <a:latin typeface="SFNS Display" panose="00000500000000000000" pitchFamily="2" charset="0"/>
                <a:ea typeface="SF Pro Text" pitchFamily="50" charset="0"/>
                <a:cs typeface="SF Pro Text" pitchFamily="50" charset="0"/>
              </a:rPr>
              <a:t>ayat ?? jongjong</a:t>
            </a:r>
            <a:endParaRPr lang="id-ID" sz="3600" noProof="1">
              <a:ln w="0"/>
              <a:solidFill>
                <a:srgbClr val="E97132">
                  <a:lumMod val="20000"/>
                  <a:lumOff val="80000"/>
                </a:srgbClr>
              </a:solidFill>
              <a:latin typeface="SFNS Display" panose="00000500000000000000" pitchFamily="2" charset="0"/>
              <a:ea typeface="SF Pro Text" pitchFamily="50" charset="0"/>
              <a:cs typeface="SF Pro Text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0230819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07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lumOff val="1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F8C543A-8726-8B9A-10FD-7E77FB8AB1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urple Bokeh Light Free Background Video">
            <a:hlinkClick r:id="" action="ppaction://media"/>
            <a:extLst>
              <a:ext uri="{FF2B5EF4-FFF2-40B4-BE49-F238E27FC236}">
                <a16:creationId xmlns:a16="http://schemas.microsoft.com/office/drawing/2014/main" id="{8EFB4E7A-B1F0-FD6F-8AEB-083177B82B4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duotone>
              <a:prstClr val="black"/>
              <a:schemeClr val="accent4">
                <a:tint val="45000"/>
                <a:satMod val="400000"/>
              </a:schemeClr>
            </a:duotone>
            <a:lum bright="-20000" contrast="-40000"/>
          </a:blip>
          <a:srcRect l="12500" r="12500"/>
          <a:stretch/>
        </p:blipFill>
        <p:spPr>
          <a:xfrm>
            <a:off x="0" y="0"/>
            <a:ext cx="13716000" cy="10287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E5B442F-F6E9-0176-38E6-BCBD065A416E}"/>
              </a:ext>
            </a:extLst>
          </p:cNvPr>
          <p:cNvSpPr txBox="1"/>
          <p:nvPr/>
        </p:nvSpPr>
        <p:spPr>
          <a:xfrm>
            <a:off x="3414713" y="4866502"/>
            <a:ext cx="6886575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/>
            <a:endParaRPr lang="id-ID" sz="2700" dirty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897354F-B8C2-894B-5F81-388590E92FA6}"/>
              </a:ext>
            </a:extLst>
          </p:cNvPr>
          <p:cNvSpPr/>
          <p:nvPr/>
        </p:nvSpPr>
        <p:spPr>
          <a:xfrm>
            <a:off x="1736305" y="8894557"/>
            <a:ext cx="10243382" cy="681405"/>
          </a:xfrm>
          <a:prstGeom prst="rect">
            <a:avLst/>
          </a:prstGeom>
          <a:noFill/>
        </p:spPr>
        <p:txBody>
          <a:bodyPr wrap="square" lIns="137160" tIns="68580" rIns="137160" bIns="68580" anchor="b">
            <a:spAutoFit/>
          </a:bodyPr>
          <a:lstStyle/>
          <a:p>
            <a:pPr algn="ctr" defTabSz="685800">
              <a:lnSpc>
                <a:spcPct val="80000"/>
              </a:lnSpc>
            </a:pPr>
            <a:r>
              <a:rPr lang="en-US" sz="4200" b="1" noProof="1">
                <a:ln w="0"/>
                <a:solidFill>
                  <a:srgbClr val="0F9ED5">
                    <a:lumMod val="20000"/>
                    <a:lumOff val="80000"/>
                  </a:srgbClr>
                </a:solidFill>
                <a:latin typeface="FSP DEMO - Breul Grotesk A" panose="02000000000000000000" pitchFamily="50" charset="0"/>
                <a:ea typeface="SF Pro Text" pitchFamily="50" charset="0"/>
                <a:cs typeface="SF Pro Text" pitchFamily="50" charset="0"/>
              </a:rPr>
              <a:t>Goar Ni Ende</a:t>
            </a:r>
            <a:endParaRPr lang="id-ID" sz="4200" b="1" noProof="1">
              <a:ln w="0"/>
              <a:solidFill>
                <a:srgbClr val="0F9ED5">
                  <a:lumMod val="20000"/>
                  <a:lumOff val="80000"/>
                </a:srgbClr>
              </a:solidFill>
              <a:latin typeface="FSP DEMO - Breul Grotesk A" panose="02000000000000000000" pitchFamily="50" charset="0"/>
              <a:ea typeface="SF Pro Text" pitchFamily="50" charset="0"/>
              <a:cs typeface="SF Pro Text" pitchFamily="50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4A029CA-2EFE-34C8-FE68-BDD7A1F9CCE1}"/>
              </a:ext>
            </a:extLst>
          </p:cNvPr>
          <p:cNvSpPr/>
          <p:nvPr/>
        </p:nvSpPr>
        <p:spPr>
          <a:xfrm>
            <a:off x="1827301" y="9461662"/>
            <a:ext cx="10061393" cy="397738"/>
          </a:xfrm>
          <a:prstGeom prst="rect">
            <a:avLst/>
          </a:prstGeom>
          <a:noFill/>
        </p:spPr>
        <p:txBody>
          <a:bodyPr wrap="square" lIns="137160" tIns="68580" rIns="137160" bIns="68580">
            <a:spAutoFit/>
          </a:bodyPr>
          <a:lstStyle/>
          <a:p>
            <a:pPr algn="ctr" defTabSz="685800">
              <a:lnSpc>
                <a:spcPct val="80000"/>
              </a:lnSpc>
            </a:pPr>
            <a:r>
              <a:rPr lang="en-US" sz="2100" b="1" noProof="1">
                <a:ln w="0"/>
                <a:solidFill>
                  <a:srgbClr val="0F9ED5">
                    <a:lumMod val="20000"/>
                    <a:lumOff val="80000"/>
                  </a:srgbClr>
                </a:solidFill>
                <a:latin typeface="SF Pro Text" pitchFamily="50" charset="0"/>
                <a:ea typeface="SF Pro Text" pitchFamily="50" charset="0"/>
                <a:cs typeface="SF Pro Text" pitchFamily="50" charset="0"/>
              </a:rPr>
              <a:t>Buku Ende No. ?? : ?? - ??</a:t>
            </a:r>
            <a:endParaRPr lang="id-ID" sz="2100" b="1" noProof="1">
              <a:ln w="0"/>
              <a:solidFill>
                <a:srgbClr val="0F9ED5">
                  <a:lumMod val="20000"/>
                  <a:lumOff val="80000"/>
                </a:srgbClr>
              </a:solidFill>
              <a:latin typeface="SF Pro Text" pitchFamily="50" charset="0"/>
              <a:ea typeface="SF Pro Text" pitchFamily="50" charset="0"/>
              <a:cs typeface="SF Pro Text" pitchFamily="50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D5EF5C9-19E6-9E4A-49A8-021382F791D4}"/>
              </a:ext>
            </a:extLst>
          </p:cNvPr>
          <p:cNvSpPr txBox="1"/>
          <p:nvPr/>
        </p:nvSpPr>
        <p:spPr>
          <a:xfrm>
            <a:off x="564350" y="2973674"/>
            <a:ext cx="12587289" cy="37856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 defTabSz="685800">
              <a:defRPr/>
            </a:pPr>
            <a:r>
              <a:rPr lang="en-US" sz="6000" noProof="1">
                <a:ln w="0"/>
                <a:solidFill>
                  <a:prstClr val="white"/>
                </a:solidFill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Lorem ipsum dolor sit amet,</a:t>
            </a:r>
          </a:p>
          <a:p>
            <a:pPr algn="ctr" defTabSz="685800">
              <a:defRPr/>
            </a:pPr>
            <a:r>
              <a:rPr lang="en-US" sz="6000" noProof="1">
                <a:ln w="0"/>
                <a:solidFill>
                  <a:prstClr val="white"/>
                </a:solidFill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consectetur adipiscing elit,</a:t>
            </a:r>
          </a:p>
          <a:p>
            <a:pPr algn="ctr" defTabSz="685800">
              <a:defRPr/>
            </a:pPr>
            <a:r>
              <a:rPr lang="en-US" sz="6000" noProof="1">
                <a:ln w="0"/>
                <a:solidFill>
                  <a:prstClr val="white"/>
                </a:solidFill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sed do eiusmod tempor incididuntut</a:t>
            </a:r>
          </a:p>
          <a:p>
            <a:pPr algn="ctr" defTabSz="685800">
              <a:defRPr/>
            </a:pPr>
            <a:r>
              <a:rPr lang="en-US" sz="6000" noProof="1">
                <a:ln w="0"/>
                <a:solidFill>
                  <a:prstClr val="white"/>
                </a:solidFill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labore et dolore magna aliqua.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5F69FD1-B67B-6914-0087-426590B3C84D}"/>
              </a:ext>
            </a:extLst>
          </p:cNvPr>
          <p:cNvSpPr txBox="1"/>
          <p:nvPr/>
        </p:nvSpPr>
        <p:spPr>
          <a:xfrm>
            <a:off x="6072362" y="1217976"/>
            <a:ext cx="1571264" cy="5367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defTabSz="685800">
              <a:lnSpc>
                <a:spcPct val="80000"/>
              </a:lnSpc>
              <a:defRPr/>
            </a:pPr>
            <a:r>
              <a:rPr lang="en-US" sz="3600" b="1" noProof="1">
                <a:ln w="0"/>
                <a:solidFill>
                  <a:prstClr val="white"/>
                </a:solidFill>
                <a:latin typeface="SF Pro Text" pitchFamily="50" charset="0"/>
                <a:ea typeface="SF Pro Text" pitchFamily="50" charset="0"/>
                <a:cs typeface="SF Pro Text" pitchFamily="50" charset="0"/>
              </a:rPr>
              <a:t>ayat ?</a:t>
            </a:r>
          </a:p>
        </p:txBody>
      </p:sp>
    </p:spTree>
    <p:extLst>
      <p:ext uri="{BB962C8B-B14F-4D97-AF65-F5344CB8AC3E}">
        <p14:creationId xmlns:p14="http://schemas.microsoft.com/office/powerpoint/2010/main" val="252908731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07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lumOff val="1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D649E29-39F8-C3C3-52F1-88D32D13BE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urple Bokeh Light Free Background Video">
            <a:hlinkClick r:id="" action="ppaction://media"/>
            <a:extLst>
              <a:ext uri="{FF2B5EF4-FFF2-40B4-BE49-F238E27FC236}">
                <a16:creationId xmlns:a16="http://schemas.microsoft.com/office/drawing/2014/main" id="{90C63020-F570-7B55-527B-7AFC44CCDC0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duotone>
              <a:prstClr val="black"/>
              <a:schemeClr val="accent4">
                <a:tint val="45000"/>
                <a:satMod val="400000"/>
              </a:schemeClr>
            </a:duotone>
            <a:lum bright="-20000" contrast="-40000"/>
          </a:blip>
          <a:srcRect l="12500" r="12500"/>
          <a:stretch/>
        </p:blipFill>
        <p:spPr>
          <a:xfrm>
            <a:off x="0" y="0"/>
            <a:ext cx="13716000" cy="10287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14AD7F5-A47E-10C1-9A92-D0EC211A0244}"/>
              </a:ext>
            </a:extLst>
          </p:cNvPr>
          <p:cNvSpPr txBox="1"/>
          <p:nvPr/>
        </p:nvSpPr>
        <p:spPr>
          <a:xfrm>
            <a:off x="3414713" y="4866502"/>
            <a:ext cx="6886575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/>
            <a:endParaRPr lang="id-ID" sz="2700" dirty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84A294B-BA36-C160-A105-7BB882E03D9A}"/>
              </a:ext>
            </a:extLst>
          </p:cNvPr>
          <p:cNvSpPr/>
          <p:nvPr/>
        </p:nvSpPr>
        <p:spPr>
          <a:xfrm>
            <a:off x="1736305" y="8894557"/>
            <a:ext cx="10243382" cy="681405"/>
          </a:xfrm>
          <a:prstGeom prst="rect">
            <a:avLst/>
          </a:prstGeom>
          <a:noFill/>
        </p:spPr>
        <p:txBody>
          <a:bodyPr wrap="square" lIns="137160" tIns="68580" rIns="137160" bIns="68580" anchor="b">
            <a:spAutoFit/>
          </a:bodyPr>
          <a:lstStyle/>
          <a:p>
            <a:pPr algn="ctr" defTabSz="685800">
              <a:lnSpc>
                <a:spcPct val="80000"/>
              </a:lnSpc>
            </a:pPr>
            <a:r>
              <a:rPr lang="en-US" sz="4200" b="1" noProof="1">
                <a:ln w="0"/>
                <a:solidFill>
                  <a:srgbClr val="0F9ED5">
                    <a:lumMod val="20000"/>
                    <a:lumOff val="80000"/>
                  </a:srgbClr>
                </a:solidFill>
                <a:latin typeface="FSP DEMO - Breul Grotesk A" panose="02000000000000000000" pitchFamily="50" charset="0"/>
                <a:ea typeface="SF Pro Text" pitchFamily="50" charset="0"/>
                <a:cs typeface="SF Pro Text" pitchFamily="50" charset="0"/>
              </a:rPr>
              <a:t>Goar Ni Ende</a:t>
            </a:r>
            <a:endParaRPr lang="id-ID" sz="4200" b="1" noProof="1">
              <a:ln w="0"/>
              <a:solidFill>
                <a:srgbClr val="0F9ED5">
                  <a:lumMod val="20000"/>
                  <a:lumOff val="80000"/>
                </a:srgbClr>
              </a:solidFill>
              <a:latin typeface="FSP DEMO - Breul Grotesk A" panose="02000000000000000000" pitchFamily="50" charset="0"/>
              <a:ea typeface="SF Pro Text" pitchFamily="50" charset="0"/>
              <a:cs typeface="SF Pro Text" pitchFamily="50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A0679CB-6DD7-8C87-C52F-EA97C8875A8C}"/>
              </a:ext>
            </a:extLst>
          </p:cNvPr>
          <p:cNvSpPr/>
          <p:nvPr/>
        </p:nvSpPr>
        <p:spPr>
          <a:xfrm>
            <a:off x="1827301" y="9461662"/>
            <a:ext cx="10061393" cy="397738"/>
          </a:xfrm>
          <a:prstGeom prst="rect">
            <a:avLst/>
          </a:prstGeom>
          <a:noFill/>
        </p:spPr>
        <p:txBody>
          <a:bodyPr wrap="square" lIns="137160" tIns="68580" rIns="137160" bIns="68580">
            <a:spAutoFit/>
          </a:bodyPr>
          <a:lstStyle/>
          <a:p>
            <a:pPr algn="ctr" defTabSz="685800">
              <a:lnSpc>
                <a:spcPct val="80000"/>
              </a:lnSpc>
            </a:pPr>
            <a:r>
              <a:rPr lang="en-US" sz="2100" b="1" noProof="1">
                <a:ln w="0"/>
                <a:solidFill>
                  <a:srgbClr val="0F9ED5">
                    <a:lumMod val="20000"/>
                    <a:lumOff val="80000"/>
                  </a:srgbClr>
                </a:solidFill>
                <a:latin typeface="SF Pro Text" pitchFamily="50" charset="0"/>
                <a:ea typeface="SF Pro Text" pitchFamily="50" charset="0"/>
                <a:cs typeface="SF Pro Text" pitchFamily="50" charset="0"/>
              </a:rPr>
              <a:t>Buku Ende No. ?? : ?? - ??</a:t>
            </a:r>
            <a:endParaRPr lang="id-ID" sz="2100" b="1" noProof="1">
              <a:ln w="0"/>
              <a:solidFill>
                <a:srgbClr val="0F9ED5">
                  <a:lumMod val="20000"/>
                  <a:lumOff val="80000"/>
                </a:srgbClr>
              </a:solidFill>
              <a:latin typeface="SF Pro Text" pitchFamily="50" charset="0"/>
              <a:ea typeface="SF Pro Text" pitchFamily="50" charset="0"/>
              <a:cs typeface="SF Pro Text" pitchFamily="50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63F389A-9D3F-655C-9305-EF0EF444C7D6}"/>
              </a:ext>
            </a:extLst>
          </p:cNvPr>
          <p:cNvSpPr txBox="1"/>
          <p:nvPr/>
        </p:nvSpPr>
        <p:spPr>
          <a:xfrm>
            <a:off x="564350" y="2973674"/>
            <a:ext cx="12587289" cy="37856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 defTabSz="685800">
              <a:defRPr/>
            </a:pPr>
            <a:r>
              <a:rPr lang="en-US" sz="6000" noProof="1">
                <a:ln w="0"/>
                <a:solidFill>
                  <a:prstClr val="white"/>
                </a:solidFill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Lorem ipsum dolor sit amet,</a:t>
            </a:r>
          </a:p>
          <a:p>
            <a:pPr algn="ctr" defTabSz="685800">
              <a:defRPr/>
            </a:pPr>
            <a:r>
              <a:rPr lang="en-US" sz="6000" noProof="1">
                <a:ln w="0"/>
                <a:solidFill>
                  <a:prstClr val="white"/>
                </a:solidFill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consectetur adipiscing elit,</a:t>
            </a:r>
          </a:p>
          <a:p>
            <a:pPr algn="ctr" defTabSz="685800">
              <a:defRPr/>
            </a:pPr>
            <a:r>
              <a:rPr lang="en-US" sz="6000" noProof="1">
                <a:ln w="0"/>
                <a:solidFill>
                  <a:prstClr val="white"/>
                </a:solidFill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sed do eiusmod tempor incididuntut</a:t>
            </a:r>
          </a:p>
          <a:p>
            <a:pPr algn="ctr" defTabSz="685800">
              <a:defRPr/>
            </a:pPr>
            <a:r>
              <a:rPr lang="en-US" sz="6000" noProof="1">
                <a:ln w="0"/>
                <a:solidFill>
                  <a:prstClr val="white"/>
                </a:solidFill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labore et dolore magna aliqua.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57D11D0-0F22-A761-6EC7-2DFEE04B593C}"/>
              </a:ext>
            </a:extLst>
          </p:cNvPr>
          <p:cNvSpPr txBox="1"/>
          <p:nvPr/>
        </p:nvSpPr>
        <p:spPr>
          <a:xfrm>
            <a:off x="6337659" y="1217976"/>
            <a:ext cx="1040670" cy="5367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defTabSz="685800">
              <a:lnSpc>
                <a:spcPct val="80000"/>
              </a:lnSpc>
              <a:defRPr/>
            </a:pPr>
            <a:r>
              <a:rPr lang="en-US" sz="3600" b="1" noProof="1">
                <a:ln w="0"/>
                <a:solidFill>
                  <a:prstClr val="white"/>
                </a:solidFill>
                <a:latin typeface="SF Pro Text" pitchFamily="50" charset="0"/>
                <a:ea typeface="SF Pro Text" pitchFamily="50" charset="0"/>
                <a:cs typeface="SF Pro Text" pitchFamily="50" charset="0"/>
              </a:rPr>
              <a:t>reff</a:t>
            </a:r>
          </a:p>
        </p:txBody>
      </p:sp>
    </p:spTree>
    <p:extLst>
      <p:ext uri="{BB962C8B-B14F-4D97-AF65-F5344CB8AC3E}">
        <p14:creationId xmlns:p14="http://schemas.microsoft.com/office/powerpoint/2010/main" val="597934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07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lumOff val="1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63A0F06-4409-F2B5-4E14-AE9736FEC4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urple Bokeh Light Free Background Video">
            <a:hlinkClick r:id="" action="ppaction://media"/>
            <a:extLst>
              <a:ext uri="{FF2B5EF4-FFF2-40B4-BE49-F238E27FC236}">
                <a16:creationId xmlns:a16="http://schemas.microsoft.com/office/drawing/2014/main" id="{6BEAACE5-C13E-AEAA-97DB-5513A6366B4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duotone>
              <a:prstClr val="black"/>
              <a:schemeClr val="accent6">
                <a:tint val="45000"/>
                <a:satMod val="400000"/>
              </a:schemeClr>
            </a:duotone>
            <a:lum bright="-20000" contrast="-40000"/>
          </a:blip>
          <a:srcRect l="12500" r="12500"/>
          <a:stretch/>
        </p:blipFill>
        <p:spPr>
          <a:xfrm>
            <a:off x="0" y="0"/>
            <a:ext cx="13716000" cy="10287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59075AE-4782-E3D0-A059-A149E7098892}"/>
              </a:ext>
            </a:extLst>
          </p:cNvPr>
          <p:cNvSpPr txBox="1"/>
          <p:nvPr/>
        </p:nvSpPr>
        <p:spPr>
          <a:xfrm>
            <a:off x="3414713" y="4866502"/>
            <a:ext cx="6886575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/>
            <a:endParaRPr lang="id-ID" sz="2700" dirty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3A60BB7-4915-5158-52FD-87DFCE2A30F8}"/>
              </a:ext>
            </a:extLst>
          </p:cNvPr>
          <p:cNvSpPr/>
          <p:nvPr/>
        </p:nvSpPr>
        <p:spPr>
          <a:xfrm>
            <a:off x="1736305" y="8894557"/>
            <a:ext cx="10243382" cy="681405"/>
          </a:xfrm>
          <a:prstGeom prst="rect">
            <a:avLst/>
          </a:prstGeom>
          <a:noFill/>
        </p:spPr>
        <p:txBody>
          <a:bodyPr wrap="square" lIns="137160" tIns="68580" rIns="137160" bIns="68580" anchor="b">
            <a:spAutoFit/>
          </a:bodyPr>
          <a:lstStyle/>
          <a:p>
            <a:pPr algn="ctr" defTabSz="685800">
              <a:lnSpc>
                <a:spcPct val="80000"/>
              </a:lnSpc>
            </a:pPr>
            <a:r>
              <a:rPr lang="en-US" sz="4200" b="1" noProof="1">
                <a:ln w="0"/>
                <a:solidFill>
                  <a:srgbClr val="196B24">
                    <a:lumMod val="20000"/>
                    <a:lumOff val="80000"/>
                  </a:srgbClr>
                </a:solidFill>
                <a:latin typeface="FSP DEMO - Breul Grotesk A" panose="02000000000000000000" pitchFamily="50" charset="0"/>
                <a:ea typeface="SF Pro Text" pitchFamily="50" charset="0"/>
                <a:cs typeface="SF Pro Text" pitchFamily="50" charset="0"/>
              </a:rPr>
              <a:t>Goar Ni Ende</a:t>
            </a:r>
            <a:endParaRPr lang="id-ID" sz="4200" b="1" noProof="1">
              <a:ln w="0"/>
              <a:solidFill>
                <a:srgbClr val="196B24">
                  <a:lumMod val="20000"/>
                  <a:lumOff val="80000"/>
                </a:srgbClr>
              </a:solidFill>
              <a:latin typeface="FSP DEMO - Breul Grotesk A" panose="02000000000000000000" pitchFamily="50" charset="0"/>
              <a:ea typeface="SF Pro Text" pitchFamily="50" charset="0"/>
              <a:cs typeface="SF Pro Text" pitchFamily="50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3DFEED7-2E19-54C0-85F6-FD67A532622D}"/>
              </a:ext>
            </a:extLst>
          </p:cNvPr>
          <p:cNvSpPr/>
          <p:nvPr/>
        </p:nvSpPr>
        <p:spPr>
          <a:xfrm>
            <a:off x="1827301" y="9461662"/>
            <a:ext cx="10061393" cy="397738"/>
          </a:xfrm>
          <a:prstGeom prst="rect">
            <a:avLst/>
          </a:prstGeom>
          <a:noFill/>
        </p:spPr>
        <p:txBody>
          <a:bodyPr wrap="square" lIns="137160" tIns="68580" rIns="137160" bIns="68580">
            <a:spAutoFit/>
          </a:bodyPr>
          <a:lstStyle/>
          <a:p>
            <a:pPr algn="ctr" defTabSz="685800">
              <a:lnSpc>
                <a:spcPct val="80000"/>
              </a:lnSpc>
            </a:pPr>
            <a:r>
              <a:rPr lang="en-US" sz="2100" b="1" noProof="1">
                <a:ln w="0"/>
                <a:solidFill>
                  <a:srgbClr val="196B24">
                    <a:lumMod val="20000"/>
                    <a:lumOff val="80000"/>
                  </a:srgbClr>
                </a:solidFill>
                <a:latin typeface="SF Pro Text" pitchFamily="50" charset="0"/>
                <a:ea typeface="SF Pro Text" pitchFamily="50" charset="0"/>
                <a:cs typeface="SF Pro Text" pitchFamily="50" charset="0"/>
              </a:rPr>
              <a:t>Buku Ende No. ?? : ?? - ??</a:t>
            </a:r>
            <a:endParaRPr lang="id-ID" sz="2100" b="1" noProof="1">
              <a:ln w="0"/>
              <a:solidFill>
                <a:srgbClr val="196B24">
                  <a:lumMod val="20000"/>
                  <a:lumOff val="80000"/>
                </a:srgbClr>
              </a:solidFill>
              <a:latin typeface="SF Pro Text" pitchFamily="50" charset="0"/>
              <a:ea typeface="SF Pro Text" pitchFamily="50" charset="0"/>
              <a:cs typeface="SF Pro Text" pitchFamily="50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0EA0995-40B3-BD89-3290-C1E85E46B73D}"/>
              </a:ext>
            </a:extLst>
          </p:cNvPr>
          <p:cNvSpPr txBox="1"/>
          <p:nvPr/>
        </p:nvSpPr>
        <p:spPr>
          <a:xfrm>
            <a:off x="564350" y="2973674"/>
            <a:ext cx="12587289" cy="37856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 defTabSz="685800">
              <a:defRPr/>
            </a:pPr>
            <a:r>
              <a:rPr lang="en-US" sz="6000" noProof="1">
                <a:ln w="0"/>
                <a:solidFill>
                  <a:prstClr val="white"/>
                </a:solidFill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Lorem ipsum dolor sit amet,</a:t>
            </a:r>
          </a:p>
          <a:p>
            <a:pPr algn="ctr" defTabSz="685800">
              <a:defRPr/>
            </a:pPr>
            <a:r>
              <a:rPr lang="en-US" sz="6000" noProof="1">
                <a:ln w="0"/>
                <a:solidFill>
                  <a:prstClr val="white"/>
                </a:solidFill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consectetur adipiscing elit,</a:t>
            </a:r>
          </a:p>
          <a:p>
            <a:pPr algn="ctr" defTabSz="685800">
              <a:defRPr/>
            </a:pPr>
            <a:r>
              <a:rPr lang="en-US" sz="6000" noProof="1">
                <a:ln w="0"/>
                <a:solidFill>
                  <a:prstClr val="white"/>
                </a:solidFill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sed do eiusmod tempor incididuntut</a:t>
            </a:r>
          </a:p>
          <a:p>
            <a:pPr algn="ctr" defTabSz="685800">
              <a:defRPr/>
            </a:pPr>
            <a:r>
              <a:rPr lang="en-US" sz="6000" noProof="1">
                <a:ln w="0"/>
                <a:solidFill>
                  <a:prstClr val="white"/>
                </a:solidFill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labore et dolore magna aliqua.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6DD45BA-5099-7880-ED55-8A33F87A9EE4}"/>
              </a:ext>
            </a:extLst>
          </p:cNvPr>
          <p:cNvSpPr txBox="1"/>
          <p:nvPr/>
        </p:nvSpPr>
        <p:spPr>
          <a:xfrm>
            <a:off x="4699392" y="1217976"/>
            <a:ext cx="4317207" cy="9799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defTabSz="685800">
              <a:lnSpc>
                <a:spcPct val="80000"/>
              </a:lnSpc>
              <a:defRPr/>
            </a:pPr>
            <a:r>
              <a:rPr lang="en-US" sz="3600" b="1" noProof="1">
                <a:ln w="0"/>
                <a:solidFill>
                  <a:prstClr val="white"/>
                </a:solidFill>
                <a:latin typeface="SF Pro Text" pitchFamily="50" charset="0"/>
                <a:ea typeface="SF Pro Text" pitchFamily="50" charset="0"/>
                <a:cs typeface="SF Pro Text" pitchFamily="50" charset="0"/>
              </a:rPr>
              <a:t>ayat ?</a:t>
            </a:r>
          </a:p>
          <a:p>
            <a:pPr algn="ctr" defTabSz="685800">
              <a:lnSpc>
                <a:spcPct val="80000"/>
              </a:lnSpc>
              <a:defRPr/>
            </a:pPr>
            <a:r>
              <a:rPr lang="en-US" sz="3600" b="1" noProof="1">
                <a:ln w="0"/>
                <a:solidFill>
                  <a:prstClr val="white"/>
                </a:solidFill>
                <a:latin typeface="SF Pro Text" pitchFamily="50" charset="0"/>
                <a:ea typeface="SF Pro Text" pitchFamily="50" charset="0"/>
                <a:cs typeface="SF Pro Text" pitchFamily="50" charset="0"/>
              </a:rPr>
              <a:t>RUAS JONGJONG</a:t>
            </a:r>
          </a:p>
        </p:txBody>
      </p:sp>
    </p:spTree>
    <p:extLst>
      <p:ext uri="{BB962C8B-B14F-4D97-AF65-F5344CB8AC3E}">
        <p14:creationId xmlns:p14="http://schemas.microsoft.com/office/powerpoint/2010/main" val="69617576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07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lumOff val="1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7DF7A54-8FDE-ADF8-EB03-0F0EF7D7D5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urple Bokeh Light Free Background Video">
            <a:hlinkClick r:id="" action="ppaction://media"/>
            <a:extLst>
              <a:ext uri="{FF2B5EF4-FFF2-40B4-BE49-F238E27FC236}">
                <a16:creationId xmlns:a16="http://schemas.microsoft.com/office/drawing/2014/main" id="{3410F79F-1E1E-225C-B8E6-AE21C766732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duotone>
              <a:prstClr val="black"/>
              <a:schemeClr val="accent6">
                <a:tint val="45000"/>
                <a:satMod val="400000"/>
              </a:schemeClr>
            </a:duotone>
            <a:lum bright="-20000" contrast="-40000"/>
          </a:blip>
          <a:srcRect l="12500" r="12500"/>
          <a:stretch/>
        </p:blipFill>
        <p:spPr>
          <a:xfrm>
            <a:off x="0" y="0"/>
            <a:ext cx="13716000" cy="10287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117E2E7-33F2-5F83-55D6-EBE564D96D5E}"/>
              </a:ext>
            </a:extLst>
          </p:cNvPr>
          <p:cNvSpPr txBox="1"/>
          <p:nvPr/>
        </p:nvSpPr>
        <p:spPr>
          <a:xfrm>
            <a:off x="3414713" y="4866502"/>
            <a:ext cx="6886575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/>
            <a:endParaRPr lang="id-ID" sz="2700" dirty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C5FE545-6C36-EEA3-42AA-0A680903A5AB}"/>
              </a:ext>
            </a:extLst>
          </p:cNvPr>
          <p:cNvSpPr/>
          <p:nvPr/>
        </p:nvSpPr>
        <p:spPr>
          <a:xfrm>
            <a:off x="1736305" y="8894557"/>
            <a:ext cx="10243382" cy="681405"/>
          </a:xfrm>
          <a:prstGeom prst="rect">
            <a:avLst/>
          </a:prstGeom>
          <a:noFill/>
        </p:spPr>
        <p:txBody>
          <a:bodyPr wrap="square" lIns="137160" tIns="68580" rIns="137160" bIns="68580" anchor="b">
            <a:spAutoFit/>
          </a:bodyPr>
          <a:lstStyle/>
          <a:p>
            <a:pPr algn="ctr" defTabSz="685800">
              <a:lnSpc>
                <a:spcPct val="80000"/>
              </a:lnSpc>
            </a:pPr>
            <a:r>
              <a:rPr lang="en-US" sz="4200" b="1" noProof="1">
                <a:ln w="0"/>
                <a:solidFill>
                  <a:srgbClr val="196B24">
                    <a:lumMod val="20000"/>
                    <a:lumOff val="80000"/>
                  </a:srgbClr>
                </a:solidFill>
                <a:latin typeface="FSP DEMO - Breul Grotesk A" panose="02000000000000000000" pitchFamily="50" charset="0"/>
                <a:ea typeface="SF Pro Text" pitchFamily="50" charset="0"/>
                <a:cs typeface="SF Pro Text" pitchFamily="50" charset="0"/>
              </a:rPr>
              <a:t>Goar Ni Ende</a:t>
            </a:r>
            <a:endParaRPr lang="id-ID" sz="4200" b="1" noProof="1">
              <a:ln w="0"/>
              <a:solidFill>
                <a:srgbClr val="196B24">
                  <a:lumMod val="20000"/>
                  <a:lumOff val="80000"/>
                </a:srgbClr>
              </a:solidFill>
              <a:latin typeface="FSP DEMO - Breul Grotesk A" panose="02000000000000000000" pitchFamily="50" charset="0"/>
              <a:ea typeface="SF Pro Text" pitchFamily="50" charset="0"/>
              <a:cs typeface="SF Pro Text" pitchFamily="50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DCF85DC-AA1F-0989-08A9-699112026828}"/>
              </a:ext>
            </a:extLst>
          </p:cNvPr>
          <p:cNvSpPr/>
          <p:nvPr/>
        </p:nvSpPr>
        <p:spPr>
          <a:xfrm>
            <a:off x="1827301" y="9461662"/>
            <a:ext cx="10061393" cy="397738"/>
          </a:xfrm>
          <a:prstGeom prst="rect">
            <a:avLst/>
          </a:prstGeom>
          <a:noFill/>
        </p:spPr>
        <p:txBody>
          <a:bodyPr wrap="square" lIns="137160" tIns="68580" rIns="137160" bIns="68580">
            <a:spAutoFit/>
          </a:bodyPr>
          <a:lstStyle/>
          <a:p>
            <a:pPr algn="ctr" defTabSz="685800">
              <a:lnSpc>
                <a:spcPct val="80000"/>
              </a:lnSpc>
            </a:pPr>
            <a:r>
              <a:rPr lang="en-US" sz="2100" b="1" noProof="1">
                <a:ln w="0"/>
                <a:solidFill>
                  <a:srgbClr val="196B24">
                    <a:lumMod val="20000"/>
                    <a:lumOff val="80000"/>
                  </a:srgbClr>
                </a:solidFill>
                <a:latin typeface="SF Pro Text" pitchFamily="50" charset="0"/>
                <a:ea typeface="SF Pro Text" pitchFamily="50" charset="0"/>
                <a:cs typeface="SF Pro Text" pitchFamily="50" charset="0"/>
              </a:rPr>
              <a:t>Buku Ende No. ?? : ?? - ??</a:t>
            </a:r>
            <a:endParaRPr lang="id-ID" sz="2100" b="1" noProof="1">
              <a:ln w="0"/>
              <a:solidFill>
                <a:srgbClr val="196B24">
                  <a:lumMod val="20000"/>
                  <a:lumOff val="80000"/>
                </a:srgbClr>
              </a:solidFill>
              <a:latin typeface="SF Pro Text" pitchFamily="50" charset="0"/>
              <a:ea typeface="SF Pro Text" pitchFamily="50" charset="0"/>
              <a:cs typeface="SF Pro Text" pitchFamily="50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7A7872C-F754-D881-254C-63CE268B8D39}"/>
              </a:ext>
            </a:extLst>
          </p:cNvPr>
          <p:cNvSpPr txBox="1"/>
          <p:nvPr/>
        </p:nvSpPr>
        <p:spPr>
          <a:xfrm>
            <a:off x="564350" y="2973674"/>
            <a:ext cx="12587289" cy="37856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 defTabSz="685800">
              <a:defRPr/>
            </a:pPr>
            <a:r>
              <a:rPr lang="en-US" sz="6000" noProof="1">
                <a:ln w="0"/>
                <a:solidFill>
                  <a:prstClr val="white"/>
                </a:solidFill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Lorem ipsum dolor sit amet,</a:t>
            </a:r>
          </a:p>
          <a:p>
            <a:pPr algn="ctr" defTabSz="685800">
              <a:defRPr/>
            </a:pPr>
            <a:r>
              <a:rPr lang="en-US" sz="6000" noProof="1">
                <a:ln w="0"/>
                <a:solidFill>
                  <a:prstClr val="white"/>
                </a:solidFill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consectetur adipiscing elit,</a:t>
            </a:r>
          </a:p>
          <a:p>
            <a:pPr algn="ctr" defTabSz="685800">
              <a:defRPr/>
            </a:pPr>
            <a:r>
              <a:rPr lang="en-US" sz="6000" noProof="1">
                <a:ln w="0"/>
                <a:solidFill>
                  <a:prstClr val="white"/>
                </a:solidFill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sed do eiusmod tempor incididuntut</a:t>
            </a:r>
          </a:p>
          <a:p>
            <a:pPr algn="ctr" defTabSz="685800">
              <a:defRPr/>
            </a:pPr>
            <a:r>
              <a:rPr lang="en-US" sz="6000" noProof="1">
                <a:ln w="0"/>
                <a:solidFill>
                  <a:prstClr val="white"/>
                </a:solidFill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labore et dolore magna aliqua.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345296D-1E01-05AF-BC17-3B34ECEE2538}"/>
              </a:ext>
            </a:extLst>
          </p:cNvPr>
          <p:cNvSpPr txBox="1"/>
          <p:nvPr/>
        </p:nvSpPr>
        <p:spPr>
          <a:xfrm>
            <a:off x="6337659" y="1217976"/>
            <a:ext cx="1040670" cy="5367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defTabSz="685800">
              <a:lnSpc>
                <a:spcPct val="80000"/>
              </a:lnSpc>
              <a:defRPr/>
            </a:pPr>
            <a:r>
              <a:rPr lang="en-US" sz="3600" b="1" noProof="1">
                <a:ln w="0"/>
                <a:solidFill>
                  <a:prstClr val="white"/>
                </a:solidFill>
                <a:latin typeface="SF Pro Text" pitchFamily="50" charset="0"/>
                <a:ea typeface="SF Pro Text" pitchFamily="50" charset="0"/>
                <a:cs typeface="SF Pro Text" pitchFamily="50" charset="0"/>
              </a:rPr>
              <a:t>reff</a:t>
            </a:r>
          </a:p>
        </p:txBody>
      </p:sp>
    </p:spTree>
    <p:extLst>
      <p:ext uri="{BB962C8B-B14F-4D97-AF65-F5344CB8AC3E}">
        <p14:creationId xmlns:p14="http://schemas.microsoft.com/office/powerpoint/2010/main" val="3896340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07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lumOff val="1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3EA34CA-C4C0-2CB8-1B20-09A1069F75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A group of colorful dots&#10;&#10;Description automatically generated">
            <a:extLst>
              <a:ext uri="{FF2B5EF4-FFF2-40B4-BE49-F238E27FC236}">
                <a16:creationId xmlns:a16="http://schemas.microsoft.com/office/drawing/2014/main" id="{EA8E447B-FD6E-DF3A-E7D5-931C75AF3C9F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25" t="10354" r="10625" b="24363"/>
          <a:stretch/>
        </p:blipFill>
        <p:spPr>
          <a:xfrm>
            <a:off x="0" y="0"/>
            <a:ext cx="13716000" cy="10287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EC4998F-419E-903F-6DB2-FF02CF03E89C}"/>
              </a:ext>
            </a:extLst>
          </p:cNvPr>
          <p:cNvSpPr txBox="1"/>
          <p:nvPr/>
        </p:nvSpPr>
        <p:spPr>
          <a:xfrm>
            <a:off x="3414713" y="4866502"/>
            <a:ext cx="6886575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/>
            <a:endParaRPr lang="id-ID" sz="2700" dirty="0">
              <a:solidFill>
                <a:prstClr val="white"/>
              </a:solidFill>
              <a:latin typeface="Aptos" panose="02110004020202020204"/>
            </a:endParaRPr>
          </a:p>
        </p:txBody>
      </p:sp>
      <p:pic>
        <p:nvPicPr>
          <p:cNvPr id="15" name="Picture 14" descr="A close up of a flower&#10;&#10;Description automatically generated">
            <a:extLst>
              <a:ext uri="{FF2B5EF4-FFF2-40B4-BE49-F238E27FC236}">
                <a16:creationId xmlns:a16="http://schemas.microsoft.com/office/drawing/2014/main" id="{BA3A55A8-FA0B-72E8-4E02-E0DFC79156F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9838" y="6503528"/>
            <a:ext cx="3843338" cy="3843338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213B32B9-3989-41BB-7ED3-D0A01DC78490}"/>
              </a:ext>
            </a:extLst>
          </p:cNvPr>
          <p:cNvSpPr/>
          <p:nvPr/>
        </p:nvSpPr>
        <p:spPr>
          <a:xfrm>
            <a:off x="1827304" y="3407340"/>
            <a:ext cx="10334561" cy="2132892"/>
          </a:xfrm>
          <a:prstGeom prst="rect">
            <a:avLst/>
          </a:prstGeom>
          <a:noFill/>
        </p:spPr>
        <p:txBody>
          <a:bodyPr wrap="square" lIns="137160" tIns="68580" rIns="137160" bIns="68580" anchor="b">
            <a:spAutoFit/>
          </a:bodyPr>
          <a:lstStyle/>
          <a:p>
            <a:pPr defTabSz="685800">
              <a:lnSpc>
                <a:spcPct val="80000"/>
              </a:lnSpc>
            </a:pPr>
            <a:r>
              <a:rPr lang="en-US" sz="8100" b="1" noProof="1">
                <a:ln w="0"/>
                <a:solidFill>
                  <a:srgbClr val="E97132">
                    <a:lumMod val="20000"/>
                    <a:lumOff val="80000"/>
                  </a:srgbClr>
                </a:solidFill>
                <a:latin typeface="SFNS Display" panose="00000500000000000000" pitchFamily="2" charset="0"/>
                <a:ea typeface="SF Pro Text" pitchFamily="50" charset="0"/>
                <a:cs typeface="SF Pro Text" pitchFamily="50" charset="0"/>
              </a:rPr>
              <a:t>Manghatindangkon Haporseaon</a:t>
            </a:r>
            <a:endParaRPr lang="id-ID" sz="8100" b="1" noProof="1">
              <a:ln w="0"/>
              <a:solidFill>
                <a:srgbClr val="E97132">
                  <a:lumMod val="20000"/>
                  <a:lumOff val="80000"/>
                </a:srgbClr>
              </a:solidFill>
              <a:latin typeface="SFNS Display" panose="00000500000000000000" pitchFamily="2" charset="0"/>
              <a:ea typeface="SF Pro Text" pitchFamily="50" charset="0"/>
              <a:cs typeface="SF Pro Text" pitchFamily="50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651FE84-55A1-1CD1-3BCE-795AB70CCE34}"/>
              </a:ext>
            </a:extLst>
          </p:cNvPr>
          <p:cNvSpPr/>
          <p:nvPr/>
        </p:nvSpPr>
        <p:spPr>
          <a:xfrm>
            <a:off x="1827303" y="5420500"/>
            <a:ext cx="6339749" cy="526298"/>
          </a:xfrm>
          <a:prstGeom prst="rect">
            <a:avLst/>
          </a:prstGeom>
          <a:noFill/>
        </p:spPr>
        <p:txBody>
          <a:bodyPr wrap="none" lIns="137160" tIns="68580" rIns="137160" bIns="68580">
            <a:spAutoFit/>
          </a:bodyPr>
          <a:lstStyle/>
          <a:p>
            <a:pPr defTabSz="685800">
              <a:lnSpc>
                <a:spcPct val="80000"/>
              </a:lnSpc>
              <a:defRPr/>
            </a:pPr>
            <a:r>
              <a:rPr lang="en-US" sz="3000" noProof="1">
                <a:ln w="0"/>
                <a:solidFill>
                  <a:srgbClr val="E97132">
                    <a:lumMod val="20000"/>
                    <a:lumOff val="80000"/>
                  </a:srgbClr>
                </a:solidFill>
                <a:latin typeface="FSP DEMO - Breul Grotesk A" panose="02000000000000000000" pitchFamily="50" charset="0"/>
                <a:ea typeface="SF Pro Text" pitchFamily="50" charset="0"/>
                <a:cs typeface="SF Pro Text" pitchFamily="50" charset="0"/>
              </a:rPr>
              <a:t>Parmingguon Ujung Taon Parhuriaon</a:t>
            </a:r>
          </a:p>
        </p:txBody>
      </p:sp>
    </p:spTree>
    <p:extLst>
      <p:ext uri="{BB962C8B-B14F-4D97-AF65-F5344CB8AC3E}">
        <p14:creationId xmlns:p14="http://schemas.microsoft.com/office/powerpoint/2010/main" val="516628254"/>
      </p:ext>
    </p:extLst>
  </p:cSld>
  <p:clrMapOvr>
    <a:masterClrMapping/>
  </p:clrMapOvr>
  <p:transition spd="slow">
    <p:fade thruBlk="1"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6E96E3-4970-8F1A-0C9E-00AC5AA0D1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4736277-E9D9-1B6D-52BD-A0A5F95335A6}"/>
              </a:ext>
            </a:extLst>
          </p:cNvPr>
          <p:cNvSpPr/>
          <p:nvPr/>
        </p:nvSpPr>
        <p:spPr>
          <a:xfrm>
            <a:off x="0" y="1"/>
            <a:ext cx="13716000" cy="1928813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100000">
                <a:schemeClr val="accent2">
                  <a:lumMod val="50000"/>
                </a:schemeClr>
              </a:gs>
            </a:gsLst>
            <a:path path="circle">
              <a:fillToRect t="100000" r="100000"/>
            </a:path>
            <a:tileRect l="-100000" b="-100000"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id-ID" sz="2700">
              <a:solidFill>
                <a:prstClr val="white"/>
              </a:solidFill>
              <a:latin typeface="Aptos" panose="02110004020202020204"/>
            </a:endParaRPr>
          </a:p>
        </p:txBody>
      </p:sp>
      <p:pic>
        <p:nvPicPr>
          <p:cNvPr id="5" name="Picture 4" descr="A close up of a flower&#10;&#10;Description automatically generated">
            <a:extLst>
              <a:ext uri="{FF2B5EF4-FFF2-40B4-BE49-F238E27FC236}">
                <a16:creationId xmlns:a16="http://schemas.microsoft.com/office/drawing/2014/main" id="{1BCD17D0-FD02-0F82-3D84-8867950B92B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alphaModFix amt="8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87188" y="1"/>
            <a:ext cx="1928813" cy="192881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2CCFF63C-07DA-4B57-6236-2D83DAA58990}"/>
              </a:ext>
            </a:extLst>
          </p:cNvPr>
          <p:cNvSpPr txBox="1"/>
          <p:nvPr/>
        </p:nvSpPr>
        <p:spPr>
          <a:xfrm>
            <a:off x="564356" y="330249"/>
            <a:ext cx="11703844" cy="8679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>
              <a:lnSpc>
                <a:spcPct val="80000"/>
              </a:lnSpc>
              <a:defRPr/>
            </a:pPr>
            <a:r>
              <a:rPr lang="en-US" sz="6000" b="1" noProof="1">
                <a:ln w="0"/>
                <a:solidFill>
                  <a:srgbClr val="E97132">
                    <a:lumMod val="20000"/>
                    <a:lumOff val="80000"/>
                  </a:srgbClr>
                </a:solidFill>
                <a:latin typeface="FSP DEMO - Breul Grotesk A" panose="02000000000000000000" pitchFamily="50" charset="0"/>
                <a:ea typeface="SF Pro Text" pitchFamily="50" charset="0"/>
                <a:cs typeface="SF Pro Text" pitchFamily="50" charset="0"/>
              </a:rPr>
              <a:t>Manghatindangkon Haporseaon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55ECC9F-775D-B8DC-971F-82AD90091F55}"/>
              </a:ext>
            </a:extLst>
          </p:cNvPr>
          <p:cNvSpPr txBox="1"/>
          <p:nvPr/>
        </p:nvSpPr>
        <p:spPr>
          <a:xfrm>
            <a:off x="564356" y="1130350"/>
            <a:ext cx="9965531" cy="5577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>
              <a:lnSpc>
                <a:spcPct val="80000"/>
              </a:lnSpc>
              <a:defRPr/>
            </a:pPr>
            <a:r>
              <a:rPr lang="en-US" sz="3600" noProof="1">
                <a:ln w="0"/>
                <a:solidFill>
                  <a:srgbClr val="E97132">
                    <a:lumMod val="20000"/>
                    <a:lumOff val="80000"/>
                  </a:srgbClr>
                </a:solidFill>
                <a:latin typeface="FSP DEMO - Breul Grotesk A" panose="02000000000000000000" pitchFamily="50" charset="0"/>
                <a:ea typeface="SF Pro Text" pitchFamily="50" charset="0"/>
                <a:cs typeface="SF Pro Text" pitchFamily="50" charset="0"/>
              </a:rPr>
              <a:t>Parmingguon Ujung Taon Parhuriaon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F387796-B604-8599-1FC0-81F7CC8CD873}"/>
              </a:ext>
            </a:extLst>
          </p:cNvPr>
          <p:cNvSpPr txBox="1"/>
          <p:nvPr/>
        </p:nvSpPr>
        <p:spPr>
          <a:xfrm>
            <a:off x="564356" y="2534269"/>
            <a:ext cx="12587289" cy="6824045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 defTabSz="685800">
              <a:defRPr/>
            </a:pPr>
            <a:r>
              <a:rPr lang="en-US" sz="6000" noProof="1">
                <a:ln w="0"/>
                <a:solidFill>
                  <a:prstClr val="black"/>
                </a:solidFill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Ahu porsea di Debata Jahowa,</a:t>
            </a:r>
          </a:p>
          <a:p>
            <a:pPr defTabSz="685800">
              <a:defRPr/>
            </a:pPr>
            <a:r>
              <a:rPr lang="en-US" sz="6000" noProof="1">
                <a:ln w="0"/>
                <a:solidFill>
                  <a:prstClr val="black"/>
                </a:solidFill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i do Ama pargogo na so hatudosan,</a:t>
            </a:r>
          </a:p>
          <a:p>
            <a:pPr defTabSz="685800">
              <a:defRPr/>
            </a:pPr>
            <a:r>
              <a:rPr lang="en-US" sz="6000" noProof="1">
                <a:ln w="0"/>
                <a:solidFill>
                  <a:prstClr val="black"/>
                </a:solidFill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na tumompa langit dohot tano.</a:t>
            </a:r>
          </a:p>
          <a:p>
            <a:pPr defTabSz="685800">
              <a:defRPr/>
            </a:pPr>
            <a:endParaRPr lang="en-US" sz="6000" noProof="1">
              <a:ln w="0"/>
              <a:solidFill>
                <a:prstClr val="black"/>
              </a:solidFill>
              <a:latin typeface="Arial" panose="020B0604020202020204" pitchFamily="34" charset="0"/>
              <a:ea typeface="SF Pro Text" pitchFamily="50" charset="0"/>
              <a:cs typeface="Arial" panose="020B0604020202020204" pitchFamily="34" charset="0"/>
            </a:endParaRPr>
          </a:p>
          <a:p>
            <a:pPr defTabSz="685800">
              <a:defRPr/>
            </a:pPr>
            <a:r>
              <a:rPr lang="en-US" sz="6000" noProof="1">
                <a:ln w="0"/>
                <a:solidFill>
                  <a:prstClr val="black"/>
                </a:solidFill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Ahu porsea di Jesus Kristus Anak ni Debata Jahowa nasasada i; </a:t>
            </a:r>
            <a:r>
              <a:rPr kumimoji="0" lang="en-US" sz="6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 ma na tinubuhon ni si Maria,</a:t>
            </a:r>
            <a:endParaRPr lang="en-US" sz="6000" noProof="1">
              <a:ln w="0"/>
              <a:solidFill>
                <a:prstClr val="black"/>
              </a:solidFill>
              <a:latin typeface="Arial" panose="020B0604020202020204" pitchFamily="34" charset="0"/>
              <a:ea typeface="SF Pro Text" pitchFamily="50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0013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D4F949-1D7C-D37C-3BAF-258A878057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BCCB3C75-F75D-4D7A-65AE-F4CB1985BA5B}"/>
              </a:ext>
            </a:extLst>
          </p:cNvPr>
          <p:cNvSpPr/>
          <p:nvPr/>
        </p:nvSpPr>
        <p:spPr>
          <a:xfrm>
            <a:off x="0" y="1"/>
            <a:ext cx="13716000" cy="1928813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100000">
                <a:schemeClr val="accent2">
                  <a:lumMod val="50000"/>
                </a:schemeClr>
              </a:gs>
            </a:gsLst>
            <a:path path="circle">
              <a:fillToRect t="100000" r="100000"/>
            </a:path>
            <a:tileRect l="-100000" b="-100000"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id-ID" sz="2700">
              <a:solidFill>
                <a:prstClr val="white"/>
              </a:solidFill>
              <a:latin typeface="Aptos" panose="02110004020202020204"/>
            </a:endParaRPr>
          </a:p>
        </p:txBody>
      </p:sp>
      <p:pic>
        <p:nvPicPr>
          <p:cNvPr id="5" name="Picture 4" descr="A close up of a flower&#10;&#10;Description automatically generated">
            <a:extLst>
              <a:ext uri="{FF2B5EF4-FFF2-40B4-BE49-F238E27FC236}">
                <a16:creationId xmlns:a16="http://schemas.microsoft.com/office/drawing/2014/main" id="{B5C5FF69-6CA2-50C4-96D7-5DC86C8C368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alphaModFix amt="8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87188" y="1"/>
            <a:ext cx="1928813" cy="1928813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4021FFDE-ADFA-7702-C6D1-935C6BC296CC}"/>
              </a:ext>
            </a:extLst>
          </p:cNvPr>
          <p:cNvSpPr txBox="1"/>
          <p:nvPr/>
        </p:nvSpPr>
        <p:spPr>
          <a:xfrm>
            <a:off x="564356" y="1130350"/>
            <a:ext cx="9965531" cy="5577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>
              <a:lnSpc>
                <a:spcPct val="80000"/>
              </a:lnSpc>
              <a:defRPr/>
            </a:pPr>
            <a:r>
              <a:rPr lang="en-US" sz="3600" noProof="1">
                <a:ln w="0"/>
                <a:solidFill>
                  <a:srgbClr val="E97132">
                    <a:lumMod val="20000"/>
                    <a:lumOff val="80000"/>
                  </a:srgbClr>
                </a:solidFill>
                <a:latin typeface="FSP DEMO - Breul Grotesk A" panose="02000000000000000000" pitchFamily="50" charset="0"/>
                <a:ea typeface="SF Pro Text" pitchFamily="50" charset="0"/>
                <a:cs typeface="SF Pro Text" pitchFamily="50" charset="0"/>
              </a:rPr>
              <a:t>Parmingguon Ujung Taon Parhuriaon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28BDACB-3E6D-9676-B93D-86730610CA17}"/>
              </a:ext>
            </a:extLst>
          </p:cNvPr>
          <p:cNvSpPr txBox="1"/>
          <p:nvPr/>
        </p:nvSpPr>
        <p:spPr>
          <a:xfrm>
            <a:off x="564356" y="2534269"/>
            <a:ext cx="12587289" cy="6824045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 defTabSz="685800">
              <a:defRPr/>
            </a:pPr>
            <a:r>
              <a:rPr lang="en-US" sz="6000" noProof="1">
                <a:ln w="0"/>
                <a:solidFill>
                  <a:prstClr val="black"/>
                </a:solidFill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na gabegabean sian Tondi Parbadia andorang so habubuhan. I do Tuhanta na tumaon na bernit di panguhuman ni si Latus, na mate tarpajal do Ibana di hau pinarsilang, </a:t>
            </a:r>
            <a:r>
              <a:rPr kumimoji="0" lang="en-US" sz="6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na tuat tu banuatoru dung ditanom, na mulak mangolu di ari patoluhon,</a:t>
            </a:r>
            <a:endParaRPr lang="en-US" sz="6000" noProof="1">
              <a:ln w="0"/>
              <a:solidFill>
                <a:prstClr val="black"/>
              </a:solidFill>
              <a:latin typeface="Arial" panose="020B0604020202020204" pitchFamily="34" charset="0"/>
              <a:ea typeface="SF Pro Text" pitchFamily="50" charset="0"/>
              <a:cs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7D7F71E-2B05-4582-F276-7C67C260B819}"/>
              </a:ext>
            </a:extLst>
          </p:cNvPr>
          <p:cNvSpPr txBox="1"/>
          <p:nvPr/>
        </p:nvSpPr>
        <p:spPr>
          <a:xfrm>
            <a:off x="564356" y="330249"/>
            <a:ext cx="11703844" cy="8679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>
              <a:lnSpc>
                <a:spcPct val="80000"/>
              </a:lnSpc>
              <a:defRPr/>
            </a:pPr>
            <a:r>
              <a:rPr lang="en-US" sz="6000" b="1" noProof="1">
                <a:ln w="0"/>
                <a:solidFill>
                  <a:srgbClr val="E97132">
                    <a:lumMod val="20000"/>
                    <a:lumOff val="80000"/>
                  </a:srgbClr>
                </a:solidFill>
                <a:latin typeface="FSP DEMO - Breul Grotesk A" panose="02000000000000000000" pitchFamily="50" charset="0"/>
                <a:ea typeface="SF Pro Text" pitchFamily="50" charset="0"/>
                <a:cs typeface="SF Pro Text" pitchFamily="50" charset="0"/>
              </a:rPr>
              <a:t>Manghatindangkon Haporseaon</a:t>
            </a:r>
          </a:p>
        </p:txBody>
      </p:sp>
    </p:spTree>
    <p:extLst>
      <p:ext uri="{BB962C8B-B14F-4D97-AF65-F5344CB8AC3E}">
        <p14:creationId xmlns:p14="http://schemas.microsoft.com/office/powerpoint/2010/main" val="4205633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A6C15A-E816-5ADA-4F66-4A8300FB91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3C6A8C7-729E-7330-29C4-CC02D4E9D879}"/>
              </a:ext>
            </a:extLst>
          </p:cNvPr>
          <p:cNvSpPr/>
          <p:nvPr/>
        </p:nvSpPr>
        <p:spPr>
          <a:xfrm>
            <a:off x="0" y="1"/>
            <a:ext cx="13716000" cy="1928813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100000">
                <a:schemeClr val="accent2">
                  <a:lumMod val="50000"/>
                </a:schemeClr>
              </a:gs>
            </a:gsLst>
            <a:path path="circle">
              <a:fillToRect t="100000" r="100000"/>
            </a:path>
            <a:tileRect l="-100000" b="-100000"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id-ID" sz="2700">
              <a:solidFill>
                <a:prstClr val="white"/>
              </a:solidFill>
              <a:latin typeface="Aptos" panose="02110004020202020204"/>
            </a:endParaRPr>
          </a:p>
        </p:txBody>
      </p:sp>
      <p:pic>
        <p:nvPicPr>
          <p:cNvPr id="5" name="Picture 4" descr="A close up of a flower&#10;&#10;Description automatically generated">
            <a:extLst>
              <a:ext uri="{FF2B5EF4-FFF2-40B4-BE49-F238E27FC236}">
                <a16:creationId xmlns:a16="http://schemas.microsoft.com/office/drawing/2014/main" id="{58509365-C642-0D44-281E-E4CFCE5D27F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alphaModFix amt="8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87188" y="1"/>
            <a:ext cx="1928813" cy="1928813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09964F07-1D73-4F01-C4A5-FF66B0D067C7}"/>
              </a:ext>
            </a:extLst>
          </p:cNvPr>
          <p:cNvSpPr txBox="1"/>
          <p:nvPr/>
        </p:nvSpPr>
        <p:spPr>
          <a:xfrm>
            <a:off x="564356" y="1130350"/>
            <a:ext cx="9965531" cy="5577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>
              <a:lnSpc>
                <a:spcPct val="80000"/>
              </a:lnSpc>
              <a:defRPr/>
            </a:pPr>
            <a:r>
              <a:rPr lang="en-US" sz="3600" noProof="1">
                <a:ln w="0"/>
                <a:solidFill>
                  <a:srgbClr val="E97132">
                    <a:lumMod val="20000"/>
                    <a:lumOff val="80000"/>
                  </a:srgbClr>
                </a:solidFill>
                <a:latin typeface="FSP DEMO - Breul Grotesk A" panose="02000000000000000000" pitchFamily="50" charset="0"/>
                <a:ea typeface="SF Pro Text" pitchFamily="50" charset="0"/>
                <a:cs typeface="SF Pro Text" pitchFamily="50" charset="0"/>
              </a:rPr>
              <a:t>Parmingguon Ujung Taon Parhuriaon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0D6CEE6-77BB-FDE7-722C-765D0B0AF934}"/>
              </a:ext>
            </a:extLst>
          </p:cNvPr>
          <p:cNvSpPr txBox="1"/>
          <p:nvPr/>
        </p:nvSpPr>
        <p:spPr>
          <a:xfrm>
            <a:off x="564356" y="2534269"/>
            <a:ext cx="12587289" cy="6824045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 defTabSz="685800">
              <a:defRPr/>
            </a:pPr>
            <a:r>
              <a:rPr kumimoji="0" lang="en-US" sz="6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na manaek tu Surgo laho hundul tu siamun ni Debata Jahowa, AmaNa i pargogo na so hatudosan i, disi ma Ibana paima mulak sogot tu tano on manguhumi halak na mangolu dohot na mate.</a:t>
            </a:r>
          </a:p>
          <a:p>
            <a:pPr defTabSz="685800">
              <a:defRPr/>
            </a:pPr>
            <a:r>
              <a:rPr kumimoji="0" lang="en-US" sz="6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Ahu porsea di Tondi Parbadia, </a:t>
            </a:r>
            <a:endParaRPr lang="en-US" sz="6000" noProof="1">
              <a:ln w="0"/>
              <a:solidFill>
                <a:prstClr val="black"/>
              </a:solidFill>
              <a:latin typeface="Arial" panose="020B0604020202020204" pitchFamily="34" charset="0"/>
              <a:ea typeface="SF Pro Text" pitchFamily="50" charset="0"/>
              <a:cs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1874AED-1847-44A2-62B8-0B36176451D4}"/>
              </a:ext>
            </a:extLst>
          </p:cNvPr>
          <p:cNvSpPr txBox="1"/>
          <p:nvPr/>
        </p:nvSpPr>
        <p:spPr>
          <a:xfrm>
            <a:off x="564356" y="330249"/>
            <a:ext cx="11703844" cy="8679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>
              <a:lnSpc>
                <a:spcPct val="80000"/>
              </a:lnSpc>
              <a:defRPr/>
            </a:pPr>
            <a:r>
              <a:rPr lang="en-US" sz="6000" b="1" noProof="1">
                <a:ln w="0"/>
                <a:solidFill>
                  <a:srgbClr val="E97132">
                    <a:lumMod val="20000"/>
                    <a:lumOff val="80000"/>
                  </a:srgbClr>
                </a:solidFill>
                <a:latin typeface="FSP DEMO - Breul Grotesk A" panose="02000000000000000000" pitchFamily="50" charset="0"/>
                <a:ea typeface="SF Pro Text" pitchFamily="50" charset="0"/>
                <a:cs typeface="SF Pro Text" pitchFamily="50" charset="0"/>
              </a:rPr>
              <a:t>Manghatindangkon Haporseaon</a:t>
            </a:r>
          </a:p>
        </p:txBody>
      </p:sp>
    </p:spTree>
    <p:extLst>
      <p:ext uri="{BB962C8B-B14F-4D97-AF65-F5344CB8AC3E}">
        <p14:creationId xmlns:p14="http://schemas.microsoft.com/office/powerpoint/2010/main" val="868535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134C51-AE14-38AE-FE2E-69FF3F893F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9C8E270-A1F4-4157-2505-C5F2DF8781D6}"/>
              </a:ext>
            </a:extLst>
          </p:cNvPr>
          <p:cNvSpPr/>
          <p:nvPr/>
        </p:nvSpPr>
        <p:spPr>
          <a:xfrm>
            <a:off x="0" y="1"/>
            <a:ext cx="13716000" cy="1928813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100000">
                <a:schemeClr val="accent2">
                  <a:lumMod val="50000"/>
                </a:schemeClr>
              </a:gs>
            </a:gsLst>
            <a:path path="circle">
              <a:fillToRect t="100000" r="100000"/>
            </a:path>
            <a:tileRect l="-100000" b="-100000"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id-ID" sz="2700">
              <a:solidFill>
                <a:prstClr val="white"/>
              </a:solidFill>
              <a:latin typeface="Aptos" panose="02110004020202020204"/>
            </a:endParaRPr>
          </a:p>
        </p:txBody>
      </p:sp>
      <p:pic>
        <p:nvPicPr>
          <p:cNvPr id="5" name="Picture 4" descr="A close up of a flower&#10;&#10;Description automatically generated">
            <a:extLst>
              <a:ext uri="{FF2B5EF4-FFF2-40B4-BE49-F238E27FC236}">
                <a16:creationId xmlns:a16="http://schemas.microsoft.com/office/drawing/2014/main" id="{D4C4F5F0-1F6B-C319-5179-B5EECFB376A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alphaModFix amt="8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87188" y="1"/>
            <a:ext cx="1928813" cy="1928813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19CA485F-FB87-27C6-BADA-81D541C638DC}"/>
              </a:ext>
            </a:extLst>
          </p:cNvPr>
          <p:cNvSpPr txBox="1"/>
          <p:nvPr/>
        </p:nvSpPr>
        <p:spPr>
          <a:xfrm>
            <a:off x="564356" y="1130350"/>
            <a:ext cx="9965531" cy="5577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>
              <a:lnSpc>
                <a:spcPct val="80000"/>
              </a:lnSpc>
              <a:defRPr/>
            </a:pPr>
            <a:r>
              <a:rPr lang="en-US" sz="3600" noProof="1">
                <a:ln w="0"/>
                <a:solidFill>
                  <a:srgbClr val="E97132">
                    <a:lumMod val="20000"/>
                    <a:lumOff val="80000"/>
                  </a:srgbClr>
                </a:solidFill>
                <a:latin typeface="FSP DEMO - Breul Grotesk A" panose="02000000000000000000" pitchFamily="50" charset="0"/>
                <a:ea typeface="SF Pro Text" pitchFamily="50" charset="0"/>
                <a:cs typeface="SF Pro Text" pitchFamily="50" charset="0"/>
              </a:rPr>
              <a:t>Parmingguon Ujung Taon Parhuriaon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B3E0083-53FB-0CC5-51B4-CBD313EA451A}"/>
              </a:ext>
            </a:extLst>
          </p:cNvPr>
          <p:cNvSpPr txBox="1"/>
          <p:nvPr/>
        </p:nvSpPr>
        <p:spPr>
          <a:xfrm>
            <a:off x="564356" y="2534269"/>
            <a:ext cx="12587289" cy="6824045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 defTabSz="685800">
              <a:defRPr/>
            </a:pPr>
            <a:r>
              <a:rPr lang="sv-SE" sz="6000" noProof="1">
                <a:ln w="0"/>
                <a:solidFill>
                  <a:prstClr val="black"/>
                </a:solidFill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jala adong sada Huria na badia, Huria hatopan ni halak Kristen angka na badia, dohot di hasesaan ni dosa dohot di Hata i na mandok: Mulak mangolu sogot daging ni halak naung mate, dohot di hangoluan na so ra suda. Amen.</a:t>
            </a:r>
          </a:p>
          <a:p>
            <a:pPr defTabSz="685800">
              <a:defRPr/>
            </a:pPr>
            <a:endParaRPr lang="en-US" sz="6000" noProof="1">
              <a:ln w="0"/>
              <a:solidFill>
                <a:prstClr val="black"/>
              </a:solidFill>
              <a:latin typeface="Arial" panose="020B0604020202020204" pitchFamily="34" charset="0"/>
              <a:ea typeface="SF Pro Text" pitchFamily="50" charset="0"/>
              <a:cs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93F74D3-104F-0438-454B-183E6125EE48}"/>
              </a:ext>
            </a:extLst>
          </p:cNvPr>
          <p:cNvSpPr txBox="1"/>
          <p:nvPr/>
        </p:nvSpPr>
        <p:spPr>
          <a:xfrm>
            <a:off x="564356" y="330249"/>
            <a:ext cx="11703844" cy="8679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>
              <a:lnSpc>
                <a:spcPct val="80000"/>
              </a:lnSpc>
              <a:defRPr/>
            </a:pPr>
            <a:r>
              <a:rPr lang="en-US" sz="6000" b="1" noProof="1">
                <a:ln w="0"/>
                <a:solidFill>
                  <a:srgbClr val="E97132">
                    <a:lumMod val="20000"/>
                    <a:lumOff val="80000"/>
                  </a:srgbClr>
                </a:solidFill>
                <a:latin typeface="FSP DEMO - Breul Grotesk A" panose="02000000000000000000" pitchFamily="50" charset="0"/>
                <a:ea typeface="SF Pro Text" pitchFamily="50" charset="0"/>
                <a:cs typeface="SF Pro Text" pitchFamily="50" charset="0"/>
              </a:rPr>
              <a:t>Manghatindangkon Haporseaon</a:t>
            </a:r>
          </a:p>
        </p:txBody>
      </p:sp>
    </p:spTree>
    <p:extLst>
      <p:ext uri="{BB962C8B-B14F-4D97-AF65-F5344CB8AC3E}">
        <p14:creationId xmlns:p14="http://schemas.microsoft.com/office/powerpoint/2010/main" val="4271043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lumOff val="1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A4EA475-F5A5-2882-8264-6AA6625B9B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A group of colorful dots&#10;&#10;Description automatically generated">
            <a:extLst>
              <a:ext uri="{FF2B5EF4-FFF2-40B4-BE49-F238E27FC236}">
                <a16:creationId xmlns:a16="http://schemas.microsoft.com/office/drawing/2014/main" id="{433AC262-871A-2A93-EDD6-B6BBF4731D56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25" t="10354" r="10625" b="24363"/>
          <a:stretch/>
        </p:blipFill>
        <p:spPr>
          <a:xfrm>
            <a:off x="0" y="0"/>
            <a:ext cx="13716000" cy="10287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FDD6C27-C20F-1108-FD2C-99BFA177E6D3}"/>
              </a:ext>
            </a:extLst>
          </p:cNvPr>
          <p:cNvSpPr txBox="1"/>
          <p:nvPr/>
        </p:nvSpPr>
        <p:spPr>
          <a:xfrm>
            <a:off x="3414713" y="4866502"/>
            <a:ext cx="6886575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/>
            <a:endParaRPr lang="id-ID" sz="2700" dirty="0">
              <a:solidFill>
                <a:prstClr val="white"/>
              </a:solidFill>
              <a:latin typeface="Aptos" panose="02110004020202020204"/>
            </a:endParaRPr>
          </a:p>
        </p:txBody>
      </p:sp>
      <p:pic>
        <p:nvPicPr>
          <p:cNvPr id="15" name="Picture 14" descr="A close up of a flower&#10;&#10;Description automatically generated">
            <a:extLst>
              <a:ext uri="{FF2B5EF4-FFF2-40B4-BE49-F238E27FC236}">
                <a16:creationId xmlns:a16="http://schemas.microsoft.com/office/drawing/2014/main" id="{F3D198EB-EDCB-DAD0-A7AC-2B0EBC0580C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9838" y="6503528"/>
            <a:ext cx="3843338" cy="3843338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9064B1DF-C75A-71C5-8C8E-1FE38FABF354}"/>
              </a:ext>
            </a:extLst>
          </p:cNvPr>
          <p:cNvSpPr/>
          <p:nvPr/>
        </p:nvSpPr>
        <p:spPr>
          <a:xfrm>
            <a:off x="1827304" y="3407340"/>
            <a:ext cx="10334561" cy="2132892"/>
          </a:xfrm>
          <a:prstGeom prst="rect">
            <a:avLst/>
          </a:prstGeom>
          <a:noFill/>
        </p:spPr>
        <p:txBody>
          <a:bodyPr wrap="square" lIns="137160" tIns="68580" rIns="137160" bIns="68580" anchor="b">
            <a:spAutoFit/>
          </a:bodyPr>
          <a:lstStyle/>
          <a:p>
            <a:pPr defTabSz="685800">
              <a:lnSpc>
                <a:spcPct val="80000"/>
              </a:lnSpc>
            </a:pPr>
            <a:r>
              <a:rPr lang="en-US" sz="8100" b="1" noProof="1">
                <a:ln w="0"/>
                <a:solidFill>
                  <a:srgbClr val="E97132">
                    <a:lumMod val="20000"/>
                    <a:lumOff val="80000"/>
                  </a:srgbClr>
                </a:solidFill>
                <a:latin typeface="SFNS Display" panose="00000500000000000000" pitchFamily="2" charset="0"/>
                <a:ea typeface="SF Pro Text" pitchFamily="50" charset="0"/>
                <a:cs typeface="SF Pro Text" pitchFamily="50" charset="0"/>
              </a:rPr>
              <a:t>Koor:</a:t>
            </a:r>
          </a:p>
          <a:p>
            <a:pPr defTabSz="685800">
              <a:lnSpc>
                <a:spcPct val="80000"/>
              </a:lnSpc>
            </a:pPr>
            <a:r>
              <a:rPr lang="en-US" sz="8100" b="1" noProof="1">
                <a:ln w="0"/>
                <a:solidFill>
                  <a:srgbClr val="E97132">
                    <a:lumMod val="20000"/>
                    <a:lumOff val="80000"/>
                  </a:srgbClr>
                </a:solidFill>
                <a:latin typeface="SFNS Display" panose="00000500000000000000" pitchFamily="2" charset="0"/>
                <a:ea typeface="SF Pro Text" pitchFamily="50" charset="0"/>
                <a:cs typeface="SF Pro Text" pitchFamily="50" charset="0"/>
              </a:rPr>
              <a:t>Goar ni Koor</a:t>
            </a:r>
            <a:endParaRPr lang="id-ID" sz="8100" b="1" noProof="1">
              <a:ln w="0"/>
              <a:solidFill>
                <a:srgbClr val="E97132">
                  <a:lumMod val="20000"/>
                  <a:lumOff val="80000"/>
                </a:srgbClr>
              </a:solidFill>
              <a:latin typeface="SFNS Display" panose="00000500000000000000" pitchFamily="2" charset="0"/>
              <a:ea typeface="SF Pro Text" pitchFamily="50" charset="0"/>
              <a:cs typeface="SF Pro Text" pitchFamily="50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86607AE-A473-A104-F232-E7F015E5356C}"/>
              </a:ext>
            </a:extLst>
          </p:cNvPr>
          <p:cNvSpPr/>
          <p:nvPr/>
        </p:nvSpPr>
        <p:spPr>
          <a:xfrm>
            <a:off x="1827303" y="5420500"/>
            <a:ext cx="6339749" cy="526298"/>
          </a:xfrm>
          <a:prstGeom prst="rect">
            <a:avLst/>
          </a:prstGeom>
          <a:noFill/>
        </p:spPr>
        <p:txBody>
          <a:bodyPr wrap="none" lIns="137160" tIns="68580" rIns="137160" bIns="68580">
            <a:spAutoFit/>
          </a:bodyPr>
          <a:lstStyle/>
          <a:p>
            <a:pPr defTabSz="685800">
              <a:lnSpc>
                <a:spcPct val="80000"/>
              </a:lnSpc>
              <a:defRPr/>
            </a:pPr>
            <a:r>
              <a:rPr lang="en-US" sz="3000" noProof="1">
                <a:ln w="0"/>
                <a:solidFill>
                  <a:srgbClr val="E97132">
                    <a:lumMod val="20000"/>
                    <a:lumOff val="80000"/>
                  </a:srgbClr>
                </a:solidFill>
                <a:latin typeface="FSP DEMO - Breul Grotesk A" panose="02000000000000000000" pitchFamily="50" charset="0"/>
                <a:ea typeface="SF Pro Text" pitchFamily="50" charset="0"/>
                <a:cs typeface="SF Pro Text" pitchFamily="50" charset="0"/>
              </a:rPr>
              <a:t>Parmingguon Ujung Taon Parhuriaon</a:t>
            </a:r>
          </a:p>
        </p:txBody>
      </p:sp>
    </p:spTree>
    <p:extLst>
      <p:ext uri="{BB962C8B-B14F-4D97-AF65-F5344CB8AC3E}">
        <p14:creationId xmlns:p14="http://schemas.microsoft.com/office/powerpoint/2010/main" val="2481926408"/>
      </p:ext>
    </p:extLst>
  </p:cSld>
  <p:clrMapOvr>
    <a:masterClrMapping/>
  </p:clrMapOvr>
  <p:transition spd="slow">
    <p:fade thruBlk="1"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lumOff val="1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FDDD0B7-A25A-FD61-9C92-B1DBD2FAB9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A group of colorful dots&#10;&#10;Description automatically generated">
            <a:extLst>
              <a:ext uri="{FF2B5EF4-FFF2-40B4-BE49-F238E27FC236}">
                <a16:creationId xmlns:a16="http://schemas.microsoft.com/office/drawing/2014/main" id="{CE0DBE5A-C0FA-A300-B100-1200A3DCEEDA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25" t="10354" r="10625" b="24363"/>
          <a:stretch/>
        </p:blipFill>
        <p:spPr>
          <a:xfrm>
            <a:off x="0" y="0"/>
            <a:ext cx="13716000" cy="10287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ED91721-5CC4-4231-C159-310FD58B51A0}"/>
              </a:ext>
            </a:extLst>
          </p:cNvPr>
          <p:cNvSpPr txBox="1"/>
          <p:nvPr/>
        </p:nvSpPr>
        <p:spPr>
          <a:xfrm>
            <a:off x="3414713" y="4866502"/>
            <a:ext cx="6886575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/>
            <a:endParaRPr lang="id-ID" sz="2700" dirty="0">
              <a:solidFill>
                <a:prstClr val="white"/>
              </a:solidFill>
              <a:latin typeface="Aptos" panose="02110004020202020204"/>
            </a:endParaRPr>
          </a:p>
        </p:txBody>
      </p:sp>
      <p:pic>
        <p:nvPicPr>
          <p:cNvPr id="15" name="Picture 14" descr="A close up of a flower&#10;&#10;Description automatically generated">
            <a:extLst>
              <a:ext uri="{FF2B5EF4-FFF2-40B4-BE49-F238E27FC236}">
                <a16:creationId xmlns:a16="http://schemas.microsoft.com/office/drawing/2014/main" id="{526DF037-0A87-5694-E1EF-E407CC90D27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9838" y="6503528"/>
            <a:ext cx="3843338" cy="3843338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CD9FE3C2-8409-3A99-93B8-F9BF46E8909F}"/>
              </a:ext>
            </a:extLst>
          </p:cNvPr>
          <p:cNvSpPr/>
          <p:nvPr/>
        </p:nvSpPr>
        <p:spPr>
          <a:xfrm>
            <a:off x="1827304" y="4404536"/>
            <a:ext cx="10334561" cy="1135696"/>
          </a:xfrm>
          <a:prstGeom prst="rect">
            <a:avLst/>
          </a:prstGeom>
          <a:noFill/>
        </p:spPr>
        <p:txBody>
          <a:bodyPr wrap="square" lIns="137160" tIns="68580" rIns="137160" bIns="68580" anchor="b">
            <a:spAutoFit/>
          </a:bodyPr>
          <a:lstStyle/>
          <a:p>
            <a:pPr defTabSz="685800">
              <a:lnSpc>
                <a:spcPct val="80000"/>
              </a:lnSpc>
            </a:pPr>
            <a:r>
              <a:rPr lang="en-US" sz="8100" b="1" noProof="1">
                <a:ln w="0"/>
                <a:solidFill>
                  <a:srgbClr val="E97132">
                    <a:lumMod val="20000"/>
                    <a:lumOff val="80000"/>
                  </a:srgbClr>
                </a:solidFill>
                <a:latin typeface="SFNS Display" panose="00000500000000000000" pitchFamily="2" charset="0"/>
                <a:ea typeface="SF Pro Text" pitchFamily="50" charset="0"/>
                <a:cs typeface="SF Pro Text" pitchFamily="50" charset="0"/>
              </a:rPr>
              <a:t>Tingting</a:t>
            </a:r>
            <a:endParaRPr lang="id-ID" sz="8100" b="1" noProof="1">
              <a:ln w="0"/>
              <a:solidFill>
                <a:srgbClr val="E97132">
                  <a:lumMod val="20000"/>
                  <a:lumOff val="80000"/>
                </a:srgbClr>
              </a:solidFill>
              <a:latin typeface="SFNS Display" panose="00000500000000000000" pitchFamily="2" charset="0"/>
              <a:ea typeface="SF Pro Text" pitchFamily="50" charset="0"/>
              <a:cs typeface="SF Pro Text" pitchFamily="50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96B194E-3989-315F-6CCE-FDCCEDC513A2}"/>
              </a:ext>
            </a:extLst>
          </p:cNvPr>
          <p:cNvSpPr/>
          <p:nvPr/>
        </p:nvSpPr>
        <p:spPr>
          <a:xfrm>
            <a:off x="1827303" y="5420500"/>
            <a:ext cx="6339749" cy="526298"/>
          </a:xfrm>
          <a:prstGeom prst="rect">
            <a:avLst/>
          </a:prstGeom>
          <a:noFill/>
        </p:spPr>
        <p:txBody>
          <a:bodyPr wrap="none" lIns="137160" tIns="68580" rIns="137160" bIns="68580">
            <a:spAutoFit/>
          </a:bodyPr>
          <a:lstStyle/>
          <a:p>
            <a:pPr defTabSz="685800">
              <a:lnSpc>
                <a:spcPct val="80000"/>
              </a:lnSpc>
              <a:defRPr/>
            </a:pPr>
            <a:r>
              <a:rPr lang="en-US" sz="3000" noProof="1">
                <a:ln w="0"/>
                <a:solidFill>
                  <a:srgbClr val="E97132">
                    <a:lumMod val="20000"/>
                    <a:lumOff val="80000"/>
                  </a:srgbClr>
                </a:solidFill>
                <a:latin typeface="FSP DEMO - Breul Grotesk A" panose="02000000000000000000" pitchFamily="50" charset="0"/>
                <a:ea typeface="SF Pro Text" pitchFamily="50" charset="0"/>
                <a:cs typeface="SF Pro Text" pitchFamily="50" charset="0"/>
              </a:rPr>
              <a:t>Parmingguon Ujung Taon Parhuriaon</a:t>
            </a:r>
          </a:p>
        </p:txBody>
      </p:sp>
    </p:spTree>
    <p:extLst>
      <p:ext uri="{BB962C8B-B14F-4D97-AF65-F5344CB8AC3E}">
        <p14:creationId xmlns:p14="http://schemas.microsoft.com/office/powerpoint/2010/main" val="2175739884"/>
      </p:ext>
    </p:extLst>
  </p:cSld>
  <p:clrMapOvr>
    <a:masterClrMapping/>
  </p:clrMapOvr>
  <p:transition spd="slow">
    <p:fade thruBlk="1"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A cross on a wall&#10;&#10;Description automatically generated">
            <a:extLst>
              <a:ext uri="{FF2B5EF4-FFF2-40B4-BE49-F238E27FC236}">
                <a16:creationId xmlns:a16="http://schemas.microsoft.com/office/drawing/2014/main" id="{718BEB50-39D0-CE50-085E-5CD6EE74800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483" b="3005"/>
          <a:stretch/>
        </p:blipFill>
        <p:spPr>
          <a:xfrm>
            <a:off x="-7605" y="1"/>
            <a:ext cx="13716000" cy="717901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60B7E692-875C-5A43-3A6B-0F9727BA07FC}"/>
              </a:ext>
            </a:extLst>
          </p:cNvPr>
          <p:cNvSpPr txBox="1"/>
          <p:nvPr/>
        </p:nvSpPr>
        <p:spPr>
          <a:xfrm>
            <a:off x="4044179" y="7566531"/>
            <a:ext cx="561243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685800">
              <a:defRPr/>
            </a:pPr>
            <a:r>
              <a:rPr lang="en-US" sz="5400" b="1" dirty="0" err="1">
                <a:solidFill>
                  <a:prstClr val="black"/>
                </a:solidFill>
                <a:latin typeface="Daytona" panose="020B0604030500040204" pitchFamily="34" charset="0"/>
              </a:rPr>
              <a:t>Goar</a:t>
            </a:r>
            <a:r>
              <a:rPr lang="en-US" sz="5400" b="1" dirty="0">
                <a:solidFill>
                  <a:prstClr val="black"/>
                </a:solidFill>
                <a:latin typeface="Daytona" panose="020B0604030500040204" pitchFamily="34" charset="0"/>
              </a:rPr>
              <a:t> Ni </a:t>
            </a:r>
            <a:r>
              <a:rPr lang="en-US" sz="5400" b="1" dirty="0" err="1">
                <a:solidFill>
                  <a:prstClr val="black"/>
                </a:solidFill>
                <a:latin typeface="Daytona" panose="020B0604030500040204" pitchFamily="34" charset="0"/>
              </a:rPr>
              <a:t>Minggu</a:t>
            </a:r>
            <a:endParaRPr lang="id-ID" sz="5400" b="1" dirty="0">
              <a:solidFill>
                <a:prstClr val="black"/>
              </a:solidFill>
              <a:latin typeface="Daytona" panose="020B060403050004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B23F75B-7C51-D2AB-83AF-2BC4F8AF8DD7}"/>
              </a:ext>
            </a:extLst>
          </p:cNvPr>
          <p:cNvSpPr txBox="1"/>
          <p:nvPr/>
        </p:nvSpPr>
        <p:spPr>
          <a:xfrm>
            <a:off x="889464" y="8536028"/>
            <a:ext cx="11921865" cy="154669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 defTabSz="685800">
              <a:defRPr/>
            </a:pPr>
            <a:r>
              <a:rPr lang="en-US" sz="4200" dirty="0" err="1">
                <a:solidFill>
                  <a:prstClr val="black"/>
                </a:solidFill>
                <a:latin typeface="Daytona" panose="020B0604030500040204" pitchFamily="34" charset="0"/>
              </a:rPr>
              <a:t>Goar</a:t>
            </a:r>
            <a:r>
              <a:rPr lang="en-US" sz="4200" dirty="0">
                <a:solidFill>
                  <a:prstClr val="black"/>
                </a:solidFill>
                <a:latin typeface="Daytona" panose="020B0604030500040204" pitchFamily="34" charset="0"/>
              </a:rPr>
              <a:t> </a:t>
            </a:r>
            <a:r>
              <a:rPr lang="en-US" sz="4200" dirty="0" err="1">
                <a:solidFill>
                  <a:prstClr val="black"/>
                </a:solidFill>
                <a:latin typeface="Daytona" panose="020B0604030500040204" pitchFamily="34" charset="0"/>
              </a:rPr>
              <a:t>ni</a:t>
            </a:r>
            <a:r>
              <a:rPr lang="en-US" sz="4200" dirty="0">
                <a:solidFill>
                  <a:prstClr val="black"/>
                </a:solidFill>
                <a:latin typeface="Daytona" panose="020B0604030500040204" pitchFamily="34" charset="0"/>
              </a:rPr>
              <a:t> </a:t>
            </a:r>
            <a:r>
              <a:rPr lang="en-US" sz="4200" dirty="0" err="1">
                <a:solidFill>
                  <a:prstClr val="black"/>
                </a:solidFill>
                <a:latin typeface="Daytona" panose="020B0604030500040204" pitchFamily="34" charset="0"/>
              </a:rPr>
              <a:t>minggunta</a:t>
            </a:r>
            <a:r>
              <a:rPr lang="en-US" sz="4200" dirty="0">
                <a:solidFill>
                  <a:prstClr val="black"/>
                </a:solidFill>
                <a:latin typeface="Daytona" panose="020B0604030500040204" pitchFamily="34" charset="0"/>
              </a:rPr>
              <a:t> </a:t>
            </a:r>
            <a:r>
              <a:rPr lang="en-US" sz="4200" dirty="0" err="1">
                <a:solidFill>
                  <a:prstClr val="black"/>
                </a:solidFill>
                <a:latin typeface="Daytona" panose="020B0604030500040204" pitchFamily="34" charset="0"/>
              </a:rPr>
              <a:t>sadarion</a:t>
            </a:r>
            <a:r>
              <a:rPr lang="en-US" sz="4200" dirty="0">
                <a:solidFill>
                  <a:prstClr val="black"/>
                </a:solidFill>
                <a:latin typeface="Daytona" panose="020B0604030500040204" pitchFamily="34" charset="0"/>
              </a:rPr>
              <a:t> </a:t>
            </a:r>
            <a:r>
              <a:rPr lang="en-US" sz="4200" dirty="0" err="1">
                <a:solidFill>
                  <a:prstClr val="black"/>
                </a:solidFill>
                <a:latin typeface="Daytona" panose="020B0604030500040204" pitchFamily="34" charset="0"/>
              </a:rPr>
              <a:t>i</a:t>
            </a:r>
            <a:r>
              <a:rPr lang="en-US" sz="4200" dirty="0">
                <a:solidFill>
                  <a:prstClr val="black"/>
                </a:solidFill>
                <a:latin typeface="Daytona" panose="020B0604030500040204" pitchFamily="34" charset="0"/>
              </a:rPr>
              <a:t> ma </a:t>
            </a:r>
            <a:r>
              <a:rPr lang="en-US" sz="4200" dirty="0" err="1">
                <a:solidFill>
                  <a:prstClr val="black"/>
                </a:solidFill>
                <a:latin typeface="Daytona" panose="020B0604030500040204" pitchFamily="34" charset="0"/>
              </a:rPr>
              <a:t>Minggu</a:t>
            </a:r>
            <a:r>
              <a:rPr lang="en-US" sz="4200" dirty="0">
                <a:solidFill>
                  <a:prstClr val="black"/>
                </a:solidFill>
                <a:latin typeface="Daytona" panose="020B0604030500040204" pitchFamily="34" charset="0"/>
              </a:rPr>
              <a:t> (</a:t>
            </a:r>
            <a:r>
              <a:rPr lang="en-US" sz="4200" dirty="0" err="1">
                <a:solidFill>
                  <a:prstClr val="black"/>
                </a:solidFill>
                <a:latin typeface="Daytona" panose="020B0604030500040204" pitchFamily="34" charset="0"/>
              </a:rPr>
              <a:t>Tulis</a:t>
            </a:r>
            <a:r>
              <a:rPr lang="en-US" sz="4200" dirty="0">
                <a:solidFill>
                  <a:prstClr val="black"/>
                </a:solidFill>
                <a:latin typeface="Daytona" panose="020B0604030500040204" pitchFamily="34" charset="0"/>
              </a:rPr>
              <a:t> Nama </a:t>
            </a:r>
            <a:r>
              <a:rPr lang="en-US" sz="4200" dirty="0" err="1">
                <a:solidFill>
                  <a:prstClr val="black"/>
                </a:solidFill>
                <a:latin typeface="Daytona" panose="020B0604030500040204" pitchFamily="34" charset="0"/>
              </a:rPr>
              <a:t>Minggu</a:t>
            </a:r>
            <a:r>
              <a:rPr lang="en-US" sz="4200" dirty="0">
                <a:solidFill>
                  <a:prstClr val="black"/>
                </a:solidFill>
                <a:latin typeface="Daytona" panose="020B0604030500040204" pitchFamily="34" charset="0"/>
              </a:rPr>
              <a:t>) </a:t>
            </a:r>
            <a:endParaRPr lang="id-ID" sz="4200" dirty="0">
              <a:solidFill>
                <a:prstClr val="black"/>
              </a:solidFill>
              <a:latin typeface="Daytona" panose="020B0604030500040204" pitchFamily="34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FE9CB44C-BB84-D615-B1F6-FD469D03638D}"/>
              </a:ext>
            </a:extLst>
          </p:cNvPr>
          <p:cNvPicPr/>
          <p:nvPr/>
        </p:nvPicPr>
        <p:blipFill>
          <a:blip r:embed="rId3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809142" y="434899"/>
            <a:ext cx="1473267" cy="9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9951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nvitation wedding background №208135">
            <a:extLst>
              <a:ext uri="{FF2B5EF4-FFF2-40B4-BE49-F238E27FC236}">
                <a16:creationId xmlns:a16="http://schemas.microsoft.com/office/drawing/2014/main" id="{558AD703-A8A0-2C18-96B4-B9B6B97D73E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76" r="19374"/>
          <a:stretch/>
        </p:blipFill>
        <p:spPr bwMode="auto">
          <a:xfrm>
            <a:off x="0" y="2"/>
            <a:ext cx="13716000" cy="1028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60B7E692-875C-5A43-3A6B-0F9727BA07FC}"/>
              </a:ext>
            </a:extLst>
          </p:cNvPr>
          <p:cNvSpPr txBox="1"/>
          <p:nvPr/>
        </p:nvSpPr>
        <p:spPr>
          <a:xfrm>
            <a:off x="758141" y="2885288"/>
            <a:ext cx="3049233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en-US" sz="3000" dirty="0" err="1">
                <a:solidFill>
                  <a:prstClr val="black"/>
                </a:solidFill>
                <a:latin typeface="Georgia" panose="02040502050405020303" pitchFamily="18" charset="0"/>
              </a:rPr>
              <a:t>Naeng</a:t>
            </a:r>
            <a:r>
              <a:rPr lang="en-US" sz="3000" dirty="0">
                <a:solidFill>
                  <a:prstClr val="black"/>
                </a:solidFill>
                <a:latin typeface="Georgia" panose="02040502050405020303" pitchFamily="18" charset="0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Georgia" panose="02040502050405020303" pitchFamily="18" charset="0"/>
              </a:rPr>
              <a:t>Marbagas</a:t>
            </a:r>
            <a:endParaRPr lang="id-ID" sz="3000" dirty="0">
              <a:solidFill>
                <a:prstClr val="black"/>
              </a:solidFill>
              <a:latin typeface="Georgia" panose="02040502050405020303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F34C0DD-5E6D-40A3-8625-35CC59FD478C}"/>
              </a:ext>
            </a:extLst>
          </p:cNvPr>
          <p:cNvSpPr txBox="1"/>
          <p:nvPr/>
        </p:nvSpPr>
        <p:spPr>
          <a:xfrm>
            <a:off x="758141" y="3485453"/>
            <a:ext cx="7495963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en-US" sz="5400" b="1" dirty="0">
                <a:solidFill>
                  <a:prstClr val="black"/>
                </a:solidFill>
                <a:latin typeface="Georgia" panose="02040502050405020303" pitchFamily="18" charset="0"/>
              </a:rPr>
              <a:t>Nama Si </a:t>
            </a:r>
            <a:r>
              <a:rPr lang="en-US" sz="5400" b="1" dirty="0" err="1">
                <a:solidFill>
                  <a:prstClr val="black"/>
                </a:solidFill>
                <a:latin typeface="Georgia" panose="02040502050405020303" pitchFamily="18" charset="0"/>
              </a:rPr>
              <a:t>Laki-Laki</a:t>
            </a:r>
            <a:endParaRPr lang="en-US" sz="5400" b="1" dirty="0">
              <a:solidFill>
                <a:prstClr val="black"/>
              </a:solidFill>
              <a:latin typeface="Georgia" panose="02040502050405020303" pitchFamily="18" charset="0"/>
            </a:endParaRPr>
          </a:p>
          <a:p>
            <a:pPr defTabSz="685800">
              <a:defRPr/>
            </a:pPr>
            <a:r>
              <a:rPr lang="en-US" sz="5400" b="1" dirty="0">
                <a:solidFill>
                  <a:prstClr val="black"/>
                </a:solidFill>
                <a:latin typeface="Georgia" panose="02040502050405020303" pitchFamily="18" charset="0"/>
              </a:rPr>
              <a:t>&amp;</a:t>
            </a:r>
          </a:p>
          <a:p>
            <a:pPr defTabSz="685800">
              <a:defRPr/>
            </a:pPr>
            <a:r>
              <a:rPr lang="en-US" sz="5400" b="1" dirty="0">
                <a:solidFill>
                  <a:prstClr val="black"/>
                </a:solidFill>
                <a:latin typeface="Georgia" panose="02040502050405020303" pitchFamily="18" charset="0"/>
              </a:rPr>
              <a:t>Nama Si Perempuan</a:t>
            </a:r>
            <a:endParaRPr lang="id-ID" sz="5400" b="1" dirty="0">
              <a:solidFill>
                <a:prstClr val="black"/>
              </a:solidFill>
              <a:latin typeface="Georgia" panose="02040502050405020303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198B033-CF04-F911-46BC-188ECF8F4CCF}"/>
              </a:ext>
            </a:extLst>
          </p:cNvPr>
          <p:cNvSpPr txBox="1"/>
          <p:nvPr/>
        </p:nvSpPr>
        <p:spPr>
          <a:xfrm>
            <a:off x="758140" y="6116942"/>
            <a:ext cx="894828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en-US" sz="3600" dirty="0" err="1">
                <a:solidFill>
                  <a:prstClr val="black"/>
                </a:solidFill>
                <a:latin typeface="Georgia" panose="02040502050405020303" pitchFamily="18" charset="0"/>
              </a:rPr>
              <a:t>Pamasumasuon</a:t>
            </a:r>
            <a:r>
              <a:rPr lang="en-US" sz="3600" dirty="0">
                <a:solidFill>
                  <a:prstClr val="black"/>
                </a:solidFill>
                <a:latin typeface="Georgia" panose="02040502050405020303" pitchFamily="18" charset="0"/>
              </a:rPr>
              <a:t> di </a:t>
            </a:r>
            <a:r>
              <a:rPr lang="en-US" sz="3600" dirty="0" err="1">
                <a:solidFill>
                  <a:prstClr val="black"/>
                </a:solidFill>
                <a:latin typeface="Georgia" panose="02040502050405020303" pitchFamily="18" charset="0"/>
              </a:rPr>
              <a:t>ari</a:t>
            </a:r>
            <a:r>
              <a:rPr lang="en-US" sz="3600" dirty="0">
                <a:solidFill>
                  <a:prstClr val="black"/>
                </a:solidFill>
                <a:latin typeface="Georgia" panose="02040502050405020303" pitchFamily="18" charset="0"/>
              </a:rPr>
              <a:t> ???, DD MMM YYYY</a:t>
            </a:r>
          </a:p>
          <a:p>
            <a:pPr defTabSz="685800">
              <a:defRPr/>
            </a:pPr>
            <a:r>
              <a:rPr lang="en-US" sz="3600" dirty="0">
                <a:solidFill>
                  <a:prstClr val="black"/>
                </a:solidFill>
                <a:latin typeface="Georgia" panose="02040502050405020303" pitchFamily="18" charset="0"/>
              </a:rPr>
              <a:t>di Gereja ???</a:t>
            </a:r>
            <a:endParaRPr lang="id-ID" sz="3600" dirty="0">
              <a:solidFill>
                <a:prstClr val="black"/>
              </a:solidFill>
              <a:latin typeface="Georgia" panose="02040502050405020303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76BD329-1B3C-45C8-EF0C-904443192886}"/>
              </a:ext>
            </a:extLst>
          </p:cNvPr>
          <p:cNvPicPr/>
          <p:nvPr/>
        </p:nvPicPr>
        <p:blipFill>
          <a:blip r:embed="rId3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809142" y="434899"/>
            <a:ext cx="1473267" cy="9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177027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Labor and Delivery | INTEGRIS Health">
            <a:extLst>
              <a:ext uri="{FF2B5EF4-FFF2-40B4-BE49-F238E27FC236}">
                <a16:creationId xmlns:a16="http://schemas.microsoft.com/office/drawing/2014/main" id="{8EEBB407-C306-BD0B-E757-E57E139AA77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33" r="31250"/>
          <a:stretch/>
        </p:blipFill>
        <p:spPr bwMode="auto">
          <a:xfrm>
            <a:off x="0" y="0"/>
            <a:ext cx="13716000" cy="1028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DC96CE40-09FB-5F92-997B-0C3C8CBEE939}"/>
              </a:ext>
            </a:extLst>
          </p:cNvPr>
          <p:cNvSpPr/>
          <p:nvPr/>
        </p:nvSpPr>
        <p:spPr>
          <a:xfrm rot="16200000">
            <a:off x="1714502" y="-1714500"/>
            <a:ext cx="10287000" cy="13715997"/>
          </a:xfrm>
          <a:prstGeom prst="rect">
            <a:avLst/>
          </a:prstGeom>
          <a:gradFill>
            <a:gsLst>
              <a:gs pos="0">
                <a:schemeClr val="bg1"/>
              </a:gs>
              <a:gs pos="73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id-ID" sz="27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0B7E692-875C-5A43-3A6B-0F9727BA07FC}"/>
              </a:ext>
            </a:extLst>
          </p:cNvPr>
          <p:cNvSpPr txBox="1"/>
          <p:nvPr/>
        </p:nvSpPr>
        <p:spPr>
          <a:xfrm>
            <a:off x="758141" y="2885288"/>
            <a:ext cx="3789820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en-US" sz="3000" dirty="0" err="1">
                <a:solidFill>
                  <a:prstClr val="white"/>
                </a:solidFill>
                <a:latin typeface="Georgia" panose="02040502050405020303" pitchFamily="18" charset="0"/>
              </a:rPr>
              <a:t>Dakdanak</a:t>
            </a:r>
            <a:r>
              <a:rPr lang="en-US" sz="3000" dirty="0">
                <a:solidFill>
                  <a:prstClr val="white"/>
                </a:solidFill>
                <a:latin typeface="Georgia" panose="02040502050405020303" pitchFamily="18" charset="0"/>
              </a:rPr>
              <a:t> Na </a:t>
            </a:r>
            <a:r>
              <a:rPr lang="en-US" sz="3000" dirty="0" err="1">
                <a:solidFill>
                  <a:prstClr val="white"/>
                </a:solidFill>
                <a:latin typeface="Georgia" panose="02040502050405020303" pitchFamily="18" charset="0"/>
              </a:rPr>
              <a:t>Sorang</a:t>
            </a:r>
            <a:endParaRPr lang="id-ID" sz="3000" dirty="0">
              <a:solidFill>
                <a:prstClr val="white"/>
              </a:solidFill>
              <a:latin typeface="Georgia" panose="02040502050405020303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F34C0DD-5E6D-40A3-8625-35CC59FD478C}"/>
              </a:ext>
            </a:extLst>
          </p:cNvPr>
          <p:cNvSpPr txBox="1"/>
          <p:nvPr/>
        </p:nvSpPr>
        <p:spPr>
          <a:xfrm>
            <a:off x="758141" y="3485453"/>
            <a:ext cx="8965916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en-US" sz="5400" b="1" dirty="0">
                <a:solidFill>
                  <a:prstClr val="white"/>
                </a:solidFill>
                <a:effectLst>
                  <a:glow rad="101600">
                    <a:prstClr val="black">
                      <a:alpha val="60000"/>
                    </a:prstClr>
                  </a:glow>
                </a:effectLst>
                <a:latin typeface="Georgia" panose="02040502050405020303" pitchFamily="18" charset="0"/>
              </a:rPr>
              <a:t>Kel. (Nama Si </a:t>
            </a:r>
            <a:r>
              <a:rPr lang="en-US" sz="5400" b="1" dirty="0" err="1">
                <a:solidFill>
                  <a:prstClr val="white"/>
                </a:solidFill>
                <a:effectLst>
                  <a:glow rad="101600">
                    <a:prstClr val="black">
                      <a:alpha val="60000"/>
                    </a:prstClr>
                  </a:glow>
                </a:effectLst>
                <a:latin typeface="Georgia" panose="02040502050405020303" pitchFamily="18" charset="0"/>
              </a:rPr>
              <a:t>Laki-Laki</a:t>
            </a:r>
            <a:r>
              <a:rPr lang="en-US" sz="5400" b="1" dirty="0">
                <a:solidFill>
                  <a:prstClr val="white"/>
                </a:solidFill>
                <a:effectLst>
                  <a:glow rad="101600">
                    <a:prstClr val="black">
                      <a:alpha val="60000"/>
                    </a:prstClr>
                  </a:glow>
                </a:effectLst>
                <a:latin typeface="Georgia" panose="02040502050405020303" pitchFamily="18" charset="0"/>
              </a:rPr>
              <a:t>)</a:t>
            </a:r>
          </a:p>
          <a:p>
            <a:pPr defTabSz="685800">
              <a:defRPr/>
            </a:pPr>
            <a:r>
              <a:rPr lang="en-US" sz="5400" b="1" dirty="0">
                <a:solidFill>
                  <a:prstClr val="white"/>
                </a:solidFill>
                <a:effectLst>
                  <a:glow rad="101600">
                    <a:prstClr val="black">
                      <a:alpha val="60000"/>
                    </a:prstClr>
                  </a:glow>
                </a:effectLst>
                <a:latin typeface="Georgia" panose="02040502050405020303" pitchFamily="18" charset="0"/>
              </a:rPr>
              <a:t>/ Nama Si Perempuan</a:t>
            </a:r>
            <a:endParaRPr lang="id-ID" sz="5400" b="1" dirty="0">
              <a:solidFill>
                <a:prstClr val="white"/>
              </a:solidFill>
              <a:effectLst>
                <a:glow rad="101600">
                  <a:prstClr val="black">
                    <a:alpha val="60000"/>
                  </a:prstClr>
                </a:glow>
              </a:effectLst>
              <a:latin typeface="Georgia" panose="02040502050405020303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198B033-CF04-F911-46BC-188ECF8F4CCF}"/>
              </a:ext>
            </a:extLst>
          </p:cNvPr>
          <p:cNvSpPr txBox="1"/>
          <p:nvPr/>
        </p:nvSpPr>
        <p:spPr>
          <a:xfrm>
            <a:off x="758140" y="5262863"/>
            <a:ext cx="567495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en-US" sz="3600" dirty="0">
                <a:solidFill>
                  <a:prstClr val="white"/>
                </a:solidFill>
                <a:latin typeface="Georgia" panose="02040502050405020303" pitchFamily="18" charset="0"/>
              </a:rPr>
              <a:t>Di </a:t>
            </a:r>
            <a:r>
              <a:rPr lang="en-US" sz="3600" dirty="0" err="1">
                <a:solidFill>
                  <a:prstClr val="white"/>
                </a:solidFill>
                <a:latin typeface="Georgia" panose="02040502050405020303" pitchFamily="18" charset="0"/>
              </a:rPr>
              <a:t>ari</a:t>
            </a:r>
            <a:r>
              <a:rPr lang="en-US" sz="3600" dirty="0">
                <a:solidFill>
                  <a:prstClr val="white"/>
                </a:solidFill>
                <a:latin typeface="Georgia" panose="02040502050405020303" pitchFamily="18" charset="0"/>
              </a:rPr>
              <a:t> ???, DD MMM YYYY</a:t>
            </a:r>
          </a:p>
          <a:p>
            <a:pPr defTabSz="685800">
              <a:defRPr/>
            </a:pPr>
            <a:r>
              <a:rPr lang="en-US" sz="3600" dirty="0" err="1">
                <a:solidFill>
                  <a:prstClr val="white"/>
                </a:solidFill>
                <a:latin typeface="Georgia" panose="02040502050405020303" pitchFamily="18" charset="0"/>
              </a:rPr>
              <a:t>Ruas</a:t>
            </a:r>
            <a:r>
              <a:rPr lang="en-US" sz="3600" dirty="0">
                <a:solidFill>
                  <a:prstClr val="white"/>
                </a:solidFill>
                <a:latin typeface="Georgia" panose="02040502050405020303" pitchFamily="18" charset="0"/>
              </a:rPr>
              <a:t> </a:t>
            </a:r>
            <a:r>
              <a:rPr lang="en-US" sz="3600" dirty="0" err="1">
                <a:solidFill>
                  <a:prstClr val="white"/>
                </a:solidFill>
                <a:latin typeface="Georgia" panose="02040502050405020303" pitchFamily="18" charset="0"/>
              </a:rPr>
              <a:t>ni</a:t>
            </a:r>
            <a:r>
              <a:rPr lang="en-US" sz="3600" dirty="0">
                <a:solidFill>
                  <a:prstClr val="white"/>
                </a:solidFill>
                <a:latin typeface="Georgia" panose="02040502050405020303" pitchFamily="18" charset="0"/>
              </a:rPr>
              <a:t> </a:t>
            </a:r>
            <a:r>
              <a:rPr lang="en-US" sz="3600" dirty="0" err="1">
                <a:solidFill>
                  <a:prstClr val="white"/>
                </a:solidFill>
                <a:latin typeface="Georgia" panose="02040502050405020303" pitchFamily="18" charset="0"/>
              </a:rPr>
              <a:t>sektor</a:t>
            </a:r>
            <a:r>
              <a:rPr lang="en-US" sz="3600" dirty="0">
                <a:solidFill>
                  <a:prstClr val="white"/>
                </a:solidFill>
                <a:latin typeface="Georgia" panose="02040502050405020303" pitchFamily="18" charset="0"/>
              </a:rPr>
              <a:t> ???</a:t>
            </a:r>
            <a:endParaRPr lang="id-ID" sz="3600" dirty="0">
              <a:solidFill>
                <a:prstClr val="white"/>
              </a:solidFill>
              <a:latin typeface="Georgia" panose="02040502050405020303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CB1AAC6-9655-7A58-EDB7-1B42CBD51C91}"/>
              </a:ext>
            </a:extLst>
          </p:cNvPr>
          <p:cNvPicPr/>
          <p:nvPr/>
        </p:nvPicPr>
        <p:blipFill>
          <a:blip r:embed="rId3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809142" y="434899"/>
            <a:ext cx="1473267" cy="9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107296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498DA64-1206-4E76-BBB0-7F02DF37A6C6}"/>
              </a:ext>
            </a:extLst>
          </p:cNvPr>
          <p:cNvSpPr/>
          <p:nvPr/>
        </p:nvSpPr>
        <p:spPr>
          <a:xfrm>
            <a:off x="3185697" y="7658171"/>
            <a:ext cx="7344638" cy="877163"/>
          </a:xfrm>
          <a:prstGeom prst="rect">
            <a:avLst/>
          </a:prstGeom>
          <a:noFill/>
        </p:spPr>
        <p:txBody>
          <a:bodyPr wrap="none" lIns="137160" tIns="68580" rIns="137160" bIns="68580" anchor="b">
            <a:spAutoFit/>
          </a:bodyPr>
          <a:lstStyle/>
          <a:p>
            <a:pPr algn="ctr" defTabSz="685800">
              <a:defRPr/>
            </a:pPr>
            <a:r>
              <a:rPr lang="en-US" sz="4800" b="1" dirty="0">
                <a:ln w="0"/>
                <a:solidFill>
                  <a:prstClr val="white"/>
                </a:solidFill>
                <a:latin typeface="Georgia" panose="02040502050405020303" pitchFamily="18" charset="0"/>
              </a:rPr>
              <a:t>(</a:t>
            </a:r>
            <a:r>
              <a:rPr lang="en-US" sz="4800" b="1" dirty="0" err="1">
                <a:ln w="0"/>
                <a:solidFill>
                  <a:prstClr val="white"/>
                </a:solidFill>
                <a:latin typeface="Georgia" panose="02040502050405020303" pitchFamily="18" charset="0"/>
              </a:rPr>
              <a:t>Goar</a:t>
            </a:r>
            <a:r>
              <a:rPr lang="en-US" sz="4800" b="1" dirty="0">
                <a:ln w="0"/>
                <a:solidFill>
                  <a:prstClr val="white"/>
                </a:solidFill>
                <a:latin typeface="Georgia" panose="02040502050405020303" pitchFamily="18" charset="0"/>
              </a:rPr>
              <a:t> Ni Na </a:t>
            </a:r>
            <a:r>
              <a:rPr lang="en-US" sz="4800" b="1" dirty="0" err="1">
                <a:ln w="0"/>
                <a:solidFill>
                  <a:prstClr val="white"/>
                </a:solidFill>
                <a:latin typeface="Georgia" panose="02040502050405020303" pitchFamily="18" charset="0"/>
              </a:rPr>
              <a:t>Monding</a:t>
            </a:r>
            <a:r>
              <a:rPr lang="en-US" sz="4800" b="1" dirty="0">
                <a:ln w="0"/>
                <a:solidFill>
                  <a:prstClr val="white"/>
                </a:solidFill>
                <a:latin typeface="Georgia" panose="02040502050405020303" pitchFamily="18" charset="0"/>
              </a:rPr>
              <a:t>)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0DCF531-529B-427A-8852-10FA157BA191}"/>
              </a:ext>
            </a:extLst>
          </p:cNvPr>
          <p:cNvSpPr/>
          <p:nvPr/>
        </p:nvSpPr>
        <p:spPr>
          <a:xfrm>
            <a:off x="4068135" y="8557067"/>
            <a:ext cx="5579733" cy="877163"/>
          </a:xfrm>
          <a:prstGeom prst="rect">
            <a:avLst/>
          </a:prstGeom>
          <a:noFill/>
        </p:spPr>
        <p:txBody>
          <a:bodyPr wrap="none" lIns="137160" tIns="68580" rIns="137160" bIns="68580">
            <a:spAutoFit/>
          </a:bodyPr>
          <a:lstStyle/>
          <a:p>
            <a:pPr algn="ctr" defTabSz="685800">
              <a:defRPr/>
            </a:pPr>
            <a:r>
              <a:rPr lang="en-US" sz="2400" dirty="0" err="1">
                <a:ln w="0"/>
                <a:solidFill>
                  <a:prstClr val="white"/>
                </a:solidFill>
                <a:latin typeface="Georgia" panose="02040502050405020303" pitchFamily="18" charset="0"/>
              </a:rPr>
              <a:t>Monding</a:t>
            </a:r>
            <a:r>
              <a:rPr lang="en-US" sz="2400" dirty="0">
                <a:ln w="0"/>
                <a:solidFill>
                  <a:prstClr val="white"/>
                </a:solidFill>
                <a:latin typeface="Georgia" panose="02040502050405020303" pitchFamily="18" charset="0"/>
              </a:rPr>
              <a:t> di </a:t>
            </a:r>
            <a:r>
              <a:rPr lang="en-US" sz="2400" dirty="0" err="1">
                <a:ln w="0"/>
                <a:solidFill>
                  <a:prstClr val="white"/>
                </a:solidFill>
                <a:latin typeface="Georgia" panose="02040502050405020303" pitchFamily="18" charset="0"/>
              </a:rPr>
              <a:t>ari</a:t>
            </a:r>
            <a:r>
              <a:rPr lang="en-US" sz="2400" dirty="0">
                <a:ln w="0"/>
                <a:solidFill>
                  <a:prstClr val="white"/>
                </a:solidFill>
                <a:latin typeface="Georgia" panose="02040502050405020303" pitchFamily="18" charset="0"/>
              </a:rPr>
              <a:t> </a:t>
            </a:r>
            <a:r>
              <a:rPr lang="en-US" sz="2400" b="1" dirty="0">
                <a:ln w="0"/>
                <a:solidFill>
                  <a:prstClr val="white"/>
                </a:solidFill>
                <a:latin typeface="Georgia" panose="02040502050405020303" pitchFamily="18" charset="0"/>
              </a:rPr>
              <a:t>???, DD MMM YYYY</a:t>
            </a:r>
          </a:p>
          <a:p>
            <a:pPr algn="ctr" defTabSz="685800">
              <a:defRPr/>
            </a:pPr>
            <a:r>
              <a:rPr lang="en-US" sz="2400" dirty="0" err="1">
                <a:ln w="0"/>
                <a:solidFill>
                  <a:prstClr val="white"/>
                </a:solidFill>
                <a:latin typeface="Georgia" panose="02040502050405020303" pitchFamily="18" charset="0"/>
              </a:rPr>
              <a:t>Umur</a:t>
            </a:r>
            <a:r>
              <a:rPr lang="en-US" sz="2400" dirty="0">
                <a:ln w="0"/>
                <a:solidFill>
                  <a:prstClr val="white"/>
                </a:solidFill>
                <a:latin typeface="Georgia" panose="02040502050405020303" pitchFamily="18" charset="0"/>
              </a:rPr>
              <a:t> </a:t>
            </a:r>
            <a:r>
              <a:rPr lang="en-US" sz="2400" b="1" dirty="0">
                <a:ln w="0"/>
                <a:solidFill>
                  <a:prstClr val="white"/>
                </a:solidFill>
                <a:latin typeface="Georgia" panose="02040502050405020303" pitchFamily="18" charset="0"/>
              </a:rPr>
              <a:t>?? </a:t>
            </a:r>
            <a:r>
              <a:rPr lang="en-US" sz="2400" b="1" dirty="0" err="1">
                <a:ln w="0"/>
                <a:solidFill>
                  <a:prstClr val="white"/>
                </a:solidFill>
                <a:latin typeface="Georgia" panose="02040502050405020303" pitchFamily="18" charset="0"/>
              </a:rPr>
              <a:t>Taon</a:t>
            </a:r>
            <a:r>
              <a:rPr lang="en-US" sz="2400" b="1" dirty="0">
                <a:ln w="0"/>
                <a:solidFill>
                  <a:prstClr val="white"/>
                </a:solidFill>
                <a:latin typeface="Georgia" panose="02040502050405020303" pitchFamily="18" charset="0"/>
              </a:rPr>
              <a:t>, </a:t>
            </a:r>
            <a:r>
              <a:rPr lang="en-US" sz="2400" dirty="0" err="1">
                <a:ln w="0"/>
                <a:solidFill>
                  <a:prstClr val="white"/>
                </a:solidFill>
                <a:latin typeface="Georgia" panose="02040502050405020303" pitchFamily="18" charset="0"/>
              </a:rPr>
              <a:t>sian</a:t>
            </a:r>
            <a:r>
              <a:rPr lang="en-US" sz="2400" dirty="0">
                <a:ln w="0"/>
                <a:solidFill>
                  <a:prstClr val="white"/>
                </a:solidFill>
                <a:latin typeface="Georgia" panose="02040502050405020303" pitchFamily="18" charset="0"/>
              </a:rPr>
              <a:t> </a:t>
            </a:r>
            <a:r>
              <a:rPr lang="en-US" sz="2400" dirty="0" err="1">
                <a:ln w="0"/>
                <a:solidFill>
                  <a:prstClr val="white"/>
                </a:solidFill>
                <a:latin typeface="Georgia" panose="02040502050405020303" pitchFamily="18" charset="0"/>
              </a:rPr>
              <a:t>Sektor</a:t>
            </a:r>
            <a:r>
              <a:rPr lang="en-US" sz="2400" dirty="0">
                <a:ln w="0"/>
                <a:solidFill>
                  <a:prstClr val="white"/>
                </a:solidFill>
                <a:latin typeface="Georgia" panose="02040502050405020303" pitchFamily="18" charset="0"/>
              </a:rPr>
              <a:t> </a:t>
            </a:r>
            <a:r>
              <a:rPr lang="en-US" sz="2400" b="1" dirty="0">
                <a:ln w="0"/>
                <a:solidFill>
                  <a:prstClr val="white"/>
                </a:solidFill>
                <a:latin typeface="Georgia" panose="02040502050405020303" pitchFamily="18" charset="0"/>
              </a:rPr>
              <a:t>???</a:t>
            </a:r>
            <a:endParaRPr lang="en-US" sz="2400" dirty="0">
              <a:ln w="0"/>
              <a:solidFill>
                <a:prstClr val="white"/>
              </a:solidFill>
              <a:latin typeface="Georgia" panose="02040502050405020303" pitchFamily="18" charset="0"/>
            </a:endParaRPr>
          </a:p>
        </p:txBody>
      </p:sp>
      <p:pic>
        <p:nvPicPr>
          <p:cNvPr id="7" name="Picture 6" descr="A close up of a flower&#10;&#10;Description automatically generated">
            <a:extLst>
              <a:ext uri="{FF2B5EF4-FFF2-40B4-BE49-F238E27FC236}">
                <a16:creationId xmlns:a16="http://schemas.microsoft.com/office/drawing/2014/main" id="{56CFD4BA-B306-4978-82CC-47EEB90AC9B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2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0"/>
          <a:stretch/>
        </p:blipFill>
        <p:spPr>
          <a:xfrm rot="5400000">
            <a:off x="3028910" y="-1122062"/>
            <a:ext cx="7658171" cy="990229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AA75FD8D-E8A0-4385-1B57-1F5D35F1B39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737120" y="1522142"/>
            <a:ext cx="4243737" cy="5418176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id-ID" sz="2700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BC5E611-35D0-C5DD-8146-345A691E8C6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809142" y="434899"/>
            <a:ext cx="1473267" cy="9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392301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500">
        <p159:morph option="byObject"/>
      </p:transition>
    </mc:Choice>
    <mc:Fallback xmlns="">
      <p:transition spd="slow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Free Red Suitcase Standing under Wall Stock Photo">
            <a:extLst>
              <a:ext uri="{FF2B5EF4-FFF2-40B4-BE49-F238E27FC236}">
                <a16:creationId xmlns:a16="http://schemas.microsoft.com/office/drawing/2014/main" id="{9EE9513E-1DD2-7593-8BEB-2694759640D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53" t="33281" r="21640"/>
          <a:stretch/>
        </p:blipFill>
        <p:spPr bwMode="auto">
          <a:xfrm>
            <a:off x="-1" y="0"/>
            <a:ext cx="13715999" cy="1028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DC96CE40-09FB-5F92-997B-0C3C8CBEE939}"/>
              </a:ext>
            </a:extLst>
          </p:cNvPr>
          <p:cNvSpPr/>
          <p:nvPr/>
        </p:nvSpPr>
        <p:spPr>
          <a:xfrm rot="16200000">
            <a:off x="1714502" y="-1714499"/>
            <a:ext cx="10287000" cy="13715997"/>
          </a:xfrm>
          <a:prstGeom prst="rect">
            <a:avLst/>
          </a:prstGeom>
          <a:gradFill>
            <a:gsLst>
              <a:gs pos="0">
                <a:schemeClr val="bg1"/>
              </a:gs>
              <a:gs pos="73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id-ID" sz="27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0B7E692-875C-5A43-3A6B-0F9727BA07FC}"/>
              </a:ext>
            </a:extLst>
          </p:cNvPr>
          <p:cNvSpPr txBox="1"/>
          <p:nvPr/>
        </p:nvSpPr>
        <p:spPr>
          <a:xfrm>
            <a:off x="758141" y="2885288"/>
            <a:ext cx="2699778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en-US" sz="3000" dirty="0" err="1">
                <a:solidFill>
                  <a:prstClr val="white"/>
                </a:solidFill>
                <a:latin typeface="Georgia" panose="02040502050405020303" pitchFamily="18" charset="0"/>
              </a:rPr>
              <a:t>Ruas</a:t>
            </a:r>
            <a:r>
              <a:rPr lang="en-US" sz="3000" dirty="0">
                <a:solidFill>
                  <a:prstClr val="white"/>
                </a:solidFill>
                <a:latin typeface="Georgia" panose="02040502050405020303" pitchFamily="18" charset="0"/>
              </a:rPr>
              <a:t> Na Pinda</a:t>
            </a:r>
            <a:endParaRPr lang="id-ID" sz="3000" dirty="0">
              <a:solidFill>
                <a:prstClr val="white"/>
              </a:solidFill>
              <a:latin typeface="Georgia" panose="02040502050405020303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F34C0DD-5E6D-40A3-8625-35CC59FD478C}"/>
              </a:ext>
            </a:extLst>
          </p:cNvPr>
          <p:cNvSpPr txBox="1"/>
          <p:nvPr/>
        </p:nvSpPr>
        <p:spPr>
          <a:xfrm>
            <a:off x="758141" y="3485453"/>
            <a:ext cx="8965916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en-US" sz="5400" b="1" dirty="0">
                <a:solidFill>
                  <a:prstClr val="white"/>
                </a:solidFill>
                <a:effectLst>
                  <a:glow rad="101600">
                    <a:prstClr val="black">
                      <a:alpha val="60000"/>
                    </a:prstClr>
                  </a:glow>
                </a:effectLst>
                <a:latin typeface="Georgia" panose="02040502050405020303" pitchFamily="18" charset="0"/>
              </a:rPr>
              <a:t>Kel. (Nama Si </a:t>
            </a:r>
            <a:r>
              <a:rPr lang="en-US" sz="5400" b="1" dirty="0" err="1">
                <a:solidFill>
                  <a:prstClr val="white"/>
                </a:solidFill>
                <a:effectLst>
                  <a:glow rad="101600">
                    <a:prstClr val="black">
                      <a:alpha val="60000"/>
                    </a:prstClr>
                  </a:glow>
                </a:effectLst>
                <a:latin typeface="Georgia" panose="02040502050405020303" pitchFamily="18" charset="0"/>
              </a:rPr>
              <a:t>Laki-Laki</a:t>
            </a:r>
            <a:r>
              <a:rPr lang="en-US" sz="5400" b="1" dirty="0">
                <a:solidFill>
                  <a:prstClr val="white"/>
                </a:solidFill>
                <a:effectLst>
                  <a:glow rad="101600">
                    <a:prstClr val="black">
                      <a:alpha val="60000"/>
                    </a:prstClr>
                  </a:glow>
                </a:effectLst>
                <a:latin typeface="Georgia" panose="02040502050405020303" pitchFamily="18" charset="0"/>
              </a:rPr>
              <a:t>)</a:t>
            </a:r>
          </a:p>
          <a:p>
            <a:pPr defTabSz="685800">
              <a:defRPr/>
            </a:pPr>
            <a:r>
              <a:rPr lang="en-US" sz="5400" b="1" dirty="0">
                <a:solidFill>
                  <a:prstClr val="white"/>
                </a:solidFill>
                <a:effectLst>
                  <a:glow rad="101600">
                    <a:prstClr val="black">
                      <a:alpha val="60000"/>
                    </a:prstClr>
                  </a:glow>
                </a:effectLst>
                <a:latin typeface="Georgia" panose="02040502050405020303" pitchFamily="18" charset="0"/>
              </a:rPr>
              <a:t>/ Nama Si Perempuan</a:t>
            </a:r>
            <a:endParaRPr lang="id-ID" sz="5400" b="1" dirty="0">
              <a:solidFill>
                <a:prstClr val="white"/>
              </a:solidFill>
              <a:effectLst>
                <a:glow rad="101600">
                  <a:prstClr val="black">
                    <a:alpha val="60000"/>
                  </a:prstClr>
                </a:glow>
              </a:effectLst>
              <a:latin typeface="Georgia" panose="02040502050405020303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198B033-CF04-F911-46BC-188ECF8F4CCF}"/>
              </a:ext>
            </a:extLst>
          </p:cNvPr>
          <p:cNvSpPr txBox="1"/>
          <p:nvPr/>
        </p:nvSpPr>
        <p:spPr>
          <a:xfrm>
            <a:off x="758140" y="5262863"/>
            <a:ext cx="412805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en-US" sz="3600" dirty="0">
                <a:solidFill>
                  <a:prstClr val="white"/>
                </a:solidFill>
                <a:latin typeface="Georgia" panose="02040502050405020303" pitchFamily="18" charset="0"/>
              </a:rPr>
              <a:t>Pinda </a:t>
            </a:r>
            <a:r>
              <a:rPr lang="en-US" sz="3600" dirty="0" err="1">
                <a:solidFill>
                  <a:prstClr val="white"/>
                </a:solidFill>
                <a:latin typeface="Georgia" panose="02040502050405020303" pitchFamily="18" charset="0"/>
              </a:rPr>
              <a:t>tu</a:t>
            </a:r>
            <a:r>
              <a:rPr lang="en-US" sz="3600" dirty="0">
                <a:solidFill>
                  <a:prstClr val="white"/>
                </a:solidFill>
                <a:latin typeface="Georgia" panose="02040502050405020303" pitchFamily="18" charset="0"/>
              </a:rPr>
              <a:t> Gereja ???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CB1AAC6-9655-7A58-EDB7-1B42CBD51C91}"/>
              </a:ext>
            </a:extLst>
          </p:cNvPr>
          <p:cNvPicPr/>
          <p:nvPr/>
        </p:nvPicPr>
        <p:blipFill>
          <a:blip r:embed="rId3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809142" y="434899"/>
            <a:ext cx="1473267" cy="9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291590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Free Woman in Black Long Sleeve Shirt Writing on the Chalkboard Stock Photo">
            <a:extLst>
              <a:ext uri="{FF2B5EF4-FFF2-40B4-BE49-F238E27FC236}">
                <a16:creationId xmlns:a16="http://schemas.microsoft.com/office/drawing/2014/main" id="{252A7B4C-BF4E-E426-D970-7185ABAED30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01" r="20554" b="28062"/>
          <a:stretch/>
        </p:blipFill>
        <p:spPr bwMode="auto">
          <a:xfrm>
            <a:off x="2" y="-1"/>
            <a:ext cx="13715997" cy="102870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DC96CE40-09FB-5F92-997B-0C3C8CBEE939}"/>
              </a:ext>
            </a:extLst>
          </p:cNvPr>
          <p:cNvSpPr/>
          <p:nvPr/>
        </p:nvSpPr>
        <p:spPr>
          <a:xfrm rot="16200000">
            <a:off x="1714502" y="-1714499"/>
            <a:ext cx="10287000" cy="13715997"/>
          </a:xfrm>
          <a:prstGeom prst="rect">
            <a:avLst/>
          </a:prstGeom>
          <a:gradFill>
            <a:gsLst>
              <a:gs pos="0">
                <a:schemeClr val="bg1"/>
              </a:gs>
              <a:gs pos="73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id-ID" sz="27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0B7E692-875C-5A43-3A6B-0F9727BA07FC}"/>
              </a:ext>
            </a:extLst>
          </p:cNvPr>
          <p:cNvSpPr txBox="1"/>
          <p:nvPr/>
        </p:nvSpPr>
        <p:spPr>
          <a:xfrm>
            <a:off x="758141" y="2885288"/>
            <a:ext cx="2888932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en-US" sz="3000" dirty="0" err="1">
                <a:solidFill>
                  <a:prstClr val="white"/>
                </a:solidFill>
                <a:latin typeface="Georgia" panose="02040502050405020303" pitchFamily="18" charset="0"/>
              </a:rPr>
              <a:t>Ruas</a:t>
            </a:r>
            <a:r>
              <a:rPr lang="en-US" sz="3000" dirty="0">
                <a:solidFill>
                  <a:prstClr val="white"/>
                </a:solidFill>
                <a:latin typeface="Georgia" panose="02040502050405020303" pitchFamily="18" charset="0"/>
              </a:rPr>
              <a:t> Na </a:t>
            </a:r>
            <a:r>
              <a:rPr lang="en-US" sz="3000" dirty="0" err="1">
                <a:solidFill>
                  <a:prstClr val="white"/>
                </a:solidFill>
                <a:latin typeface="Georgia" panose="02040502050405020303" pitchFamily="18" charset="0"/>
              </a:rPr>
              <a:t>Tamba</a:t>
            </a:r>
            <a:endParaRPr lang="id-ID" sz="3000" dirty="0">
              <a:solidFill>
                <a:prstClr val="white"/>
              </a:solidFill>
              <a:latin typeface="Georgia" panose="02040502050405020303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F34C0DD-5E6D-40A3-8625-35CC59FD478C}"/>
              </a:ext>
            </a:extLst>
          </p:cNvPr>
          <p:cNvSpPr txBox="1"/>
          <p:nvPr/>
        </p:nvSpPr>
        <p:spPr>
          <a:xfrm>
            <a:off x="758141" y="3485453"/>
            <a:ext cx="8965916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en-US" sz="5400" b="1" dirty="0">
                <a:solidFill>
                  <a:prstClr val="white"/>
                </a:solidFill>
                <a:effectLst>
                  <a:glow rad="101600">
                    <a:prstClr val="black">
                      <a:alpha val="60000"/>
                    </a:prstClr>
                  </a:glow>
                </a:effectLst>
                <a:latin typeface="Georgia" panose="02040502050405020303" pitchFamily="18" charset="0"/>
              </a:rPr>
              <a:t>Kel. (Nama Si </a:t>
            </a:r>
            <a:r>
              <a:rPr lang="en-US" sz="5400" b="1" dirty="0" err="1">
                <a:solidFill>
                  <a:prstClr val="white"/>
                </a:solidFill>
                <a:effectLst>
                  <a:glow rad="101600">
                    <a:prstClr val="black">
                      <a:alpha val="60000"/>
                    </a:prstClr>
                  </a:glow>
                </a:effectLst>
                <a:latin typeface="Georgia" panose="02040502050405020303" pitchFamily="18" charset="0"/>
              </a:rPr>
              <a:t>Laki-Laki</a:t>
            </a:r>
            <a:r>
              <a:rPr lang="en-US" sz="5400" b="1" dirty="0">
                <a:solidFill>
                  <a:prstClr val="white"/>
                </a:solidFill>
                <a:effectLst>
                  <a:glow rad="101600">
                    <a:prstClr val="black">
                      <a:alpha val="60000"/>
                    </a:prstClr>
                  </a:glow>
                </a:effectLst>
                <a:latin typeface="Georgia" panose="02040502050405020303" pitchFamily="18" charset="0"/>
              </a:rPr>
              <a:t>)</a:t>
            </a:r>
          </a:p>
          <a:p>
            <a:pPr defTabSz="685800">
              <a:defRPr/>
            </a:pPr>
            <a:r>
              <a:rPr lang="en-US" sz="5400" b="1" dirty="0">
                <a:solidFill>
                  <a:prstClr val="white"/>
                </a:solidFill>
                <a:effectLst>
                  <a:glow rad="101600">
                    <a:prstClr val="black">
                      <a:alpha val="60000"/>
                    </a:prstClr>
                  </a:glow>
                </a:effectLst>
                <a:latin typeface="Georgia" panose="02040502050405020303" pitchFamily="18" charset="0"/>
              </a:rPr>
              <a:t>/ Nama Si Perempuan</a:t>
            </a:r>
            <a:endParaRPr lang="id-ID" sz="5400" b="1" dirty="0">
              <a:solidFill>
                <a:prstClr val="white"/>
              </a:solidFill>
              <a:effectLst>
                <a:glow rad="101600">
                  <a:prstClr val="black">
                    <a:alpha val="60000"/>
                  </a:prstClr>
                </a:glow>
              </a:effectLst>
              <a:latin typeface="Georgia" panose="02040502050405020303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198B033-CF04-F911-46BC-188ECF8F4CCF}"/>
              </a:ext>
            </a:extLst>
          </p:cNvPr>
          <p:cNvSpPr txBox="1"/>
          <p:nvPr/>
        </p:nvSpPr>
        <p:spPr>
          <a:xfrm>
            <a:off x="758139" y="5262863"/>
            <a:ext cx="387317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en-US" sz="3600" dirty="0">
                <a:solidFill>
                  <a:prstClr val="white"/>
                </a:solidFill>
                <a:latin typeface="Georgia" panose="02040502050405020303" pitchFamily="18" charset="0"/>
              </a:rPr>
              <a:t>Sian Gereja ???</a:t>
            </a:r>
          </a:p>
          <a:p>
            <a:pPr defTabSz="685800">
              <a:defRPr/>
            </a:pPr>
            <a:r>
              <a:rPr lang="en-US" sz="3600" dirty="0" err="1">
                <a:solidFill>
                  <a:prstClr val="white"/>
                </a:solidFill>
                <a:latin typeface="Georgia" panose="02040502050405020303" pitchFamily="18" charset="0"/>
              </a:rPr>
              <a:t>Ruas</a:t>
            </a:r>
            <a:r>
              <a:rPr lang="en-US" sz="3600" dirty="0">
                <a:solidFill>
                  <a:prstClr val="white"/>
                </a:solidFill>
                <a:latin typeface="Georgia" panose="02040502050405020303" pitchFamily="18" charset="0"/>
              </a:rPr>
              <a:t> </a:t>
            </a:r>
            <a:r>
              <a:rPr lang="en-US" sz="3600" dirty="0" err="1">
                <a:solidFill>
                  <a:prstClr val="white"/>
                </a:solidFill>
                <a:latin typeface="Georgia" panose="02040502050405020303" pitchFamily="18" charset="0"/>
              </a:rPr>
              <a:t>ni</a:t>
            </a:r>
            <a:r>
              <a:rPr lang="en-US" sz="3600" dirty="0">
                <a:solidFill>
                  <a:prstClr val="white"/>
                </a:solidFill>
                <a:latin typeface="Georgia" panose="02040502050405020303" pitchFamily="18" charset="0"/>
              </a:rPr>
              <a:t> </a:t>
            </a:r>
            <a:r>
              <a:rPr lang="en-US" sz="3600" dirty="0" err="1">
                <a:solidFill>
                  <a:prstClr val="white"/>
                </a:solidFill>
                <a:latin typeface="Georgia" panose="02040502050405020303" pitchFamily="18" charset="0"/>
              </a:rPr>
              <a:t>sektor</a:t>
            </a:r>
            <a:r>
              <a:rPr lang="en-US" sz="3600" dirty="0">
                <a:solidFill>
                  <a:prstClr val="white"/>
                </a:solidFill>
                <a:latin typeface="Georgia" panose="02040502050405020303" pitchFamily="18" charset="0"/>
              </a:rPr>
              <a:t> ???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CB1AAC6-9655-7A58-EDB7-1B42CBD51C91}"/>
              </a:ext>
            </a:extLst>
          </p:cNvPr>
          <p:cNvPicPr/>
          <p:nvPr/>
        </p:nvPicPr>
        <p:blipFill>
          <a:blip r:embed="rId3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809142" y="434899"/>
            <a:ext cx="1473267" cy="9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14881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F220DE0-2CA5-AD6F-D8D8-57542B5BE5DC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44616" y="1031099"/>
            <a:ext cx="1771289" cy="1160018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A60CE4FE-39E4-C109-A6F3-15BD2D8104E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3186171" y="984933"/>
            <a:ext cx="8880990" cy="784830"/>
          </a:xfrm>
          <a:prstGeom prst="rect">
            <a:avLst/>
          </a:prstGeom>
          <a:noFill/>
        </p:spPr>
        <p:txBody>
          <a:bodyPr wrap="square" lIns="137160" tIns="68580" rIns="137160" bIns="68580">
            <a:spAutoFit/>
          </a:bodyPr>
          <a:lstStyle/>
          <a:p>
            <a:pPr defTabSz="685800">
              <a:defRPr/>
            </a:pPr>
            <a:r>
              <a:rPr lang="en-US" sz="4200" b="1" noProof="1">
                <a:ln w="0"/>
                <a:solidFill>
                  <a:prstClr val="black"/>
                </a:solidFill>
                <a:latin typeface="Daytona" panose="020B0604030500040204" pitchFamily="34" charset="0"/>
                <a:cs typeface="Arial" panose="020B0604020202020204" pitchFamily="34" charset="0"/>
              </a:rPr>
              <a:t>Dewan Koinonia</a:t>
            </a:r>
            <a:endParaRPr lang="id-ID" sz="4200" b="1" noProof="1">
              <a:ln w="0"/>
              <a:solidFill>
                <a:prstClr val="black"/>
              </a:solidFill>
              <a:latin typeface="Daytona" panose="020B060403050004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0B7E692-875C-5A43-3A6B-0F9727BA07FC}"/>
              </a:ext>
            </a:extLst>
          </p:cNvPr>
          <p:cNvSpPr txBox="1"/>
          <p:nvPr/>
        </p:nvSpPr>
        <p:spPr>
          <a:xfrm>
            <a:off x="889463" y="2935641"/>
            <a:ext cx="970490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en-US" sz="5400" b="1" dirty="0" err="1">
                <a:solidFill>
                  <a:prstClr val="black"/>
                </a:solidFill>
                <a:latin typeface="Daytona" panose="020B0604030500040204" pitchFamily="34" charset="0"/>
              </a:rPr>
              <a:t>Tulis</a:t>
            </a:r>
            <a:r>
              <a:rPr lang="en-US" sz="5400" b="1" dirty="0">
                <a:solidFill>
                  <a:prstClr val="black"/>
                </a:solidFill>
                <a:latin typeface="Daytona" panose="020B0604030500040204" pitchFamily="34" charset="0"/>
              </a:rPr>
              <a:t> </a:t>
            </a:r>
            <a:r>
              <a:rPr lang="en-US" sz="5400" b="1" dirty="0" err="1">
                <a:solidFill>
                  <a:prstClr val="black"/>
                </a:solidFill>
                <a:latin typeface="Daytona" panose="020B0604030500040204" pitchFamily="34" charset="0"/>
              </a:rPr>
              <a:t>Judul</a:t>
            </a:r>
            <a:r>
              <a:rPr lang="en-US" sz="5400" b="1" dirty="0">
                <a:solidFill>
                  <a:prstClr val="black"/>
                </a:solidFill>
                <a:latin typeface="Daytona" panose="020B0604030500040204" pitchFamily="34" charset="0"/>
              </a:rPr>
              <a:t> </a:t>
            </a:r>
            <a:r>
              <a:rPr lang="en-US" sz="5400" b="1" dirty="0" err="1">
                <a:solidFill>
                  <a:prstClr val="black"/>
                </a:solidFill>
                <a:latin typeface="Daytona" panose="020B0604030500040204" pitchFamily="34" charset="0"/>
              </a:rPr>
              <a:t>Kegiatan</a:t>
            </a:r>
            <a:r>
              <a:rPr lang="en-US" sz="5400" b="1" dirty="0">
                <a:solidFill>
                  <a:prstClr val="black"/>
                </a:solidFill>
                <a:latin typeface="Daytona" panose="020B0604030500040204" pitchFamily="34" charset="0"/>
              </a:rPr>
              <a:t> Di Sini</a:t>
            </a:r>
            <a:endParaRPr lang="id-ID" sz="5400" b="1" dirty="0">
              <a:solidFill>
                <a:prstClr val="black"/>
              </a:solidFill>
              <a:latin typeface="Daytona" panose="020B060403050004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B23F75B-7C51-D2AB-83AF-2BC4F8AF8DD7}"/>
              </a:ext>
            </a:extLst>
          </p:cNvPr>
          <p:cNvSpPr txBox="1"/>
          <p:nvPr/>
        </p:nvSpPr>
        <p:spPr>
          <a:xfrm>
            <a:off x="889464" y="3982882"/>
            <a:ext cx="11921865" cy="548699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just" defTabSz="685800">
              <a:defRPr/>
            </a:pP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Copas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 tulisan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dari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warta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jemaat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 Live Streaming.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Pastikan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dengan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 font Daytona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ukuran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 minimal 28. Jika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tidak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muat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,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tambahkan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ke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 slide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berikutnya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.</a:t>
            </a:r>
            <a:endParaRPr lang="id-ID" sz="4200" dirty="0">
              <a:solidFill>
                <a:prstClr val="black"/>
              </a:solidFill>
              <a:latin typeface="Daytona" panose="020B060403050004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3363C03-0090-C607-8E07-D6CE55131059}"/>
              </a:ext>
            </a:extLst>
          </p:cNvPr>
          <p:cNvSpPr txBox="1">
            <a:spLocks/>
          </p:cNvSpPr>
          <p:nvPr/>
        </p:nvSpPr>
        <p:spPr>
          <a:xfrm>
            <a:off x="3186171" y="1683289"/>
            <a:ext cx="8880990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>
              <a:defRPr/>
            </a:pPr>
            <a:r>
              <a:rPr lang="en-US" sz="2700" i="1" noProof="1">
                <a:ln w="0"/>
                <a:solidFill>
                  <a:prstClr val="black"/>
                </a:solidFill>
                <a:latin typeface="Daytona" panose="020B0604030500040204" pitchFamily="34" charset="0"/>
                <a:cs typeface="Arial" panose="020B0604020202020204" pitchFamily="34" charset="0"/>
              </a:rPr>
              <a:t>Tingting – Minggu, DD MMM YYYY</a:t>
            </a:r>
          </a:p>
        </p:txBody>
      </p:sp>
    </p:spTree>
    <p:extLst>
      <p:ext uri="{BB962C8B-B14F-4D97-AF65-F5344CB8AC3E}">
        <p14:creationId xmlns:p14="http://schemas.microsoft.com/office/powerpoint/2010/main" val="2428518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F220DE0-2CA5-AD6F-D8D8-57542B5BE5DC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44616" y="1031099"/>
            <a:ext cx="1771289" cy="1160018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A60CE4FE-39E4-C109-A6F3-15BD2D8104E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3186171" y="984933"/>
            <a:ext cx="8880990" cy="784830"/>
          </a:xfrm>
          <a:prstGeom prst="rect">
            <a:avLst/>
          </a:prstGeom>
          <a:noFill/>
        </p:spPr>
        <p:txBody>
          <a:bodyPr wrap="square" lIns="137160" tIns="68580" rIns="137160" bIns="68580">
            <a:spAutoFit/>
          </a:bodyPr>
          <a:lstStyle/>
          <a:p>
            <a:pPr defTabSz="685800">
              <a:defRPr/>
            </a:pPr>
            <a:r>
              <a:rPr lang="en-US" sz="4200" b="1" noProof="1">
                <a:ln w="0"/>
                <a:solidFill>
                  <a:prstClr val="black"/>
                </a:solidFill>
                <a:latin typeface="Daytona" panose="020B0604030500040204" pitchFamily="34" charset="0"/>
                <a:cs typeface="Arial" panose="020B0604020202020204" pitchFamily="34" charset="0"/>
              </a:rPr>
              <a:t>Dewan Marturia</a:t>
            </a:r>
            <a:endParaRPr lang="id-ID" sz="4200" b="1" noProof="1">
              <a:ln w="0"/>
              <a:solidFill>
                <a:prstClr val="black"/>
              </a:solidFill>
              <a:latin typeface="Daytona" panose="020B060403050004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0B7E692-875C-5A43-3A6B-0F9727BA07FC}"/>
              </a:ext>
            </a:extLst>
          </p:cNvPr>
          <p:cNvSpPr txBox="1"/>
          <p:nvPr/>
        </p:nvSpPr>
        <p:spPr>
          <a:xfrm>
            <a:off x="889463" y="2935641"/>
            <a:ext cx="970490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en-US" sz="5400" b="1" dirty="0" err="1">
                <a:solidFill>
                  <a:prstClr val="black"/>
                </a:solidFill>
                <a:latin typeface="Daytona" panose="020B0604030500040204" pitchFamily="34" charset="0"/>
              </a:rPr>
              <a:t>Tulis</a:t>
            </a:r>
            <a:r>
              <a:rPr lang="en-US" sz="5400" b="1" dirty="0">
                <a:solidFill>
                  <a:prstClr val="black"/>
                </a:solidFill>
                <a:latin typeface="Daytona" panose="020B0604030500040204" pitchFamily="34" charset="0"/>
              </a:rPr>
              <a:t> </a:t>
            </a:r>
            <a:r>
              <a:rPr lang="en-US" sz="5400" b="1" dirty="0" err="1">
                <a:solidFill>
                  <a:prstClr val="black"/>
                </a:solidFill>
                <a:latin typeface="Daytona" panose="020B0604030500040204" pitchFamily="34" charset="0"/>
              </a:rPr>
              <a:t>Judul</a:t>
            </a:r>
            <a:r>
              <a:rPr lang="en-US" sz="5400" b="1" dirty="0">
                <a:solidFill>
                  <a:prstClr val="black"/>
                </a:solidFill>
                <a:latin typeface="Daytona" panose="020B0604030500040204" pitchFamily="34" charset="0"/>
              </a:rPr>
              <a:t> </a:t>
            </a:r>
            <a:r>
              <a:rPr lang="en-US" sz="5400" b="1" dirty="0" err="1">
                <a:solidFill>
                  <a:prstClr val="black"/>
                </a:solidFill>
                <a:latin typeface="Daytona" panose="020B0604030500040204" pitchFamily="34" charset="0"/>
              </a:rPr>
              <a:t>Kegiatan</a:t>
            </a:r>
            <a:r>
              <a:rPr lang="en-US" sz="5400" b="1" dirty="0">
                <a:solidFill>
                  <a:prstClr val="black"/>
                </a:solidFill>
                <a:latin typeface="Daytona" panose="020B0604030500040204" pitchFamily="34" charset="0"/>
              </a:rPr>
              <a:t> Di Sini</a:t>
            </a:r>
            <a:endParaRPr lang="id-ID" sz="5400" b="1" dirty="0">
              <a:solidFill>
                <a:prstClr val="black"/>
              </a:solidFill>
              <a:latin typeface="Daytona" panose="020B060403050004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B23F75B-7C51-D2AB-83AF-2BC4F8AF8DD7}"/>
              </a:ext>
            </a:extLst>
          </p:cNvPr>
          <p:cNvSpPr txBox="1"/>
          <p:nvPr/>
        </p:nvSpPr>
        <p:spPr>
          <a:xfrm>
            <a:off x="889464" y="3982882"/>
            <a:ext cx="11921865" cy="548699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just" defTabSz="685800">
              <a:defRPr/>
            </a:pP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Copas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 tulisan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dari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warta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jemaat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 Live Streaming.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Pastikan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dengan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 font Daytona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ukuran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 minimal 28. Jika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tidak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muat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,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tambahkan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ke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 slide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berikutnya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.</a:t>
            </a:r>
            <a:endParaRPr lang="id-ID" sz="4200" dirty="0">
              <a:solidFill>
                <a:prstClr val="black"/>
              </a:solidFill>
              <a:latin typeface="Daytona" panose="020B060403050004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2882CBB-CA9E-4529-4A7E-27A800EC51BC}"/>
              </a:ext>
            </a:extLst>
          </p:cNvPr>
          <p:cNvSpPr txBox="1">
            <a:spLocks/>
          </p:cNvSpPr>
          <p:nvPr/>
        </p:nvSpPr>
        <p:spPr>
          <a:xfrm>
            <a:off x="3186171" y="1683289"/>
            <a:ext cx="8880990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>
              <a:defRPr/>
            </a:pPr>
            <a:r>
              <a:rPr lang="en-US" sz="2700" i="1" noProof="1">
                <a:ln w="0"/>
                <a:solidFill>
                  <a:prstClr val="black"/>
                </a:solidFill>
                <a:latin typeface="Daytona" panose="020B0604030500040204" pitchFamily="34" charset="0"/>
                <a:cs typeface="Arial" panose="020B0604020202020204" pitchFamily="34" charset="0"/>
              </a:rPr>
              <a:t>Tingting – Minggu, DD MMM YYYY</a:t>
            </a:r>
          </a:p>
        </p:txBody>
      </p:sp>
    </p:spTree>
    <p:extLst>
      <p:ext uri="{BB962C8B-B14F-4D97-AF65-F5344CB8AC3E}">
        <p14:creationId xmlns:p14="http://schemas.microsoft.com/office/powerpoint/2010/main" val="1653843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F220DE0-2CA5-AD6F-D8D8-57542B5BE5DC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44616" y="1031099"/>
            <a:ext cx="1771289" cy="1160018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A60CE4FE-39E4-C109-A6F3-15BD2D8104E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3186171" y="984933"/>
            <a:ext cx="8880990" cy="784830"/>
          </a:xfrm>
          <a:prstGeom prst="rect">
            <a:avLst/>
          </a:prstGeom>
          <a:noFill/>
        </p:spPr>
        <p:txBody>
          <a:bodyPr wrap="square" lIns="137160" tIns="68580" rIns="137160" bIns="68580">
            <a:spAutoFit/>
          </a:bodyPr>
          <a:lstStyle/>
          <a:p>
            <a:pPr defTabSz="685800">
              <a:defRPr/>
            </a:pPr>
            <a:r>
              <a:rPr lang="en-US" sz="4200" b="1" noProof="1">
                <a:ln w="0"/>
                <a:solidFill>
                  <a:prstClr val="black"/>
                </a:solidFill>
                <a:latin typeface="Daytona" panose="020B0604030500040204" pitchFamily="34" charset="0"/>
                <a:cs typeface="Arial" panose="020B0604020202020204" pitchFamily="34" charset="0"/>
              </a:rPr>
              <a:t>Dewan Diakonia</a:t>
            </a:r>
            <a:endParaRPr lang="id-ID" sz="4200" b="1" noProof="1">
              <a:ln w="0"/>
              <a:solidFill>
                <a:prstClr val="black"/>
              </a:solidFill>
              <a:latin typeface="Daytona" panose="020B060403050004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0B7E692-875C-5A43-3A6B-0F9727BA07FC}"/>
              </a:ext>
            </a:extLst>
          </p:cNvPr>
          <p:cNvSpPr txBox="1"/>
          <p:nvPr/>
        </p:nvSpPr>
        <p:spPr>
          <a:xfrm>
            <a:off x="889463" y="2935641"/>
            <a:ext cx="970490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en-US" sz="5400" b="1" dirty="0" err="1">
                <a:solidFill>
                  <a:prstClr val="black"/>
                </a:solidFill>
                <a:latin typeface="Daytona" panose="020B0604030500040204" pitchFamily="34" charset="0"/>
              </a:rPr>
              <a:t>Tulis</a:t>
            </a:r>
            <a:r>
              <a:rPr lang="en-US" sz="5400" b="1" dirty="0">
                <a:solidFill>
                  <a:prstClr val="black"/>
                </a:solidFill>
                <a:latin typeface="Daytona" panose="020B0604030500040204" pitchFamily="34" charset="0"/>
              </a:rPr>
              <a:t> </a:t>
            </a:r>
            <a:r>
              <a:rPr lang="en-US" sz="5400" b="1" dirty="0" err="1">
                <a:solidFill>
                  <a:prstClr val="black"/>
                </a:solidFill>
                <a:latin typeface="Daytona" panose="020B0604030500040204" pitchFamily="34" charset="0"/>
              </a:rPr>
              <a:t>Judul</a:t>
            </a:r>
            <a:r>
              <a:rPr lang="en-US" sz="5400" b="1" dirty="0">
                <a:solidFill>
                  <a:prstClr val="black"/>
                </a:solidFill>
                <a:latin typeface="Daytona" panose="020B0604030500040204" pitchFamily="34" charset="0"/>
              </a:rPr>
              <a:t> </a:t>
            </a:r>
            <a:r>
              <a:rPr lang="en-US" sz="5400" b="1" dirty="0" err="1">
                <a:solidFill>
                  <a:prstClr val="black"/>
                </a:solidFill>
                <a:latin typeface="Daytona" panose="020B0604030500040204" pitchFamily="34" charset="0"/>
              </a:rPr>
              <a:t>Kegiatan</a:t>
            </a:r>
            <a:r>
              <a:rPr lang="en-US" sz="5400" b="1" dirty="0">
                <a:solidFill>
                  <a:prstClr val="black"/>
                </a:solidFill>
                <a:latin typeface="Daytona" panose="020B0604030500040204" pitchFamily="34" charset="0"/>
              </a:rPr>
              <a:t> Di Sini</a:t>
            </a:r>
            <a:endParaRPr lang="id-ID" sz="5400" b="1" dirty="0">
              <a:solidFill>
                <a:prstClr val="black"/>
              </a:solidFill>
              <a:latin typeface="Daytona" panose="020B060403050004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B23F75B-7C51-D2AB-83AF-2BC4F8AF8DD7}"/>
              </a:ext>
            </a:extLst>
          </p:cNvPr>
          <p:cNvSpPr txBox="1"/>
          <p:nvPr/>
        </p:nvSpPr>
        <p:spPr>
          <a:xfrm>
            <a:off x="889464" y="3982882"/>
            <a:ext cx="11921865" cy="548699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just" defTabSz="685800">
              <a:defRPr/>
            </a:pP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Copas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 tulisan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dari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warta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jemaat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 Live Streaming.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Pastikan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dengan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 font Daytona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ukuran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 minimal 28. Jika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tidak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muat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,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tambahkan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ke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 slide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berikutnya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.</a:t>
            </a:r>
            <a:endParaRPr lang="id-ID" sz="4200" dirty="0">
              <a:solidFill>
                <a:prstClr val="black"/>
              </a:solidFill>
              <a:latin typeface="Daytona" panose="020B060403050004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13140B4-9AB9-41CF-4A3D-DE76BCF8B236}"/>
              </a:ext>
            </a:extLst>
          </p:cNvPr>
          <p:cNvSpPr txBox="1">
            <a:spLocks/>
          </p:cNvSpPr>
          <p:nvPr/>
        </p:nvSpPr>
        <p:spPr>
          <a:xfrm>
            <a:off x="3186171" y="1683289"/>
            <a:ext cx="8880990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>
              <a:defRPr/>
            </a:pPr>
            <a:r>
              <a:rPr lang="en-US" sz="2700" i="1" noProof="1">
                <a:ln w="0"/>
                <a:solidFill>
                  <a:prstClr val="black"/>
                </a:solidFill>
                <a:latin typeface="Daytona" panose="020B0604030500040204" pitchFamily="34" charset="0"/>
                <a:cs typeface="Arial" panose="020B0604020202020204" pitchFamily="34" charset="0"/>
              </a:rPr>
              <a:t>Tingting – Minggu, DD MMM YYYY</a:t>
            </a:r>
          </a:p>
        </p:txBody>
      </p:sp>
    </p:spTree>
    <p:extLst>
      <p:ext uri="{BB962C8B-B14F-4D97-AF65-F5344CB8AC3E}">
        <p14:creationId xmlns:p14="http://schemas.microsoft.com/office/powerpoint/2010/main" val="864622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F220DE0-2CA5-AD6F-D8D8-57542B5BE5DC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44616" y="1031099"/>
            <a:ext cx="1771289" cy="1160018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A60CE4FE-39E4-C109-A6F3-15BD2D8104E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3186171" y="984933"/>
            <a:ext cx="8880990" cy="784830"/>
          </a:xfrm>
          <a:prstGeom prst="rect">
            <a:avLst/>
          </a:prstGeom>
          <a:noFill/>
        </p:spPr>
        <p:txBody>
          <a:bodyPr wrap="square" lIns="137160" tIns="68580" rIns="137160" bIns="68580">
            <a:spAutoFit/>
          </a:bodyPr>
          <a:lstStyle/>
          <a:p>
            <a:pPr defTabSz="685800">
              <a:defRPr/>
            </a:pPr>
            <a:r>
              <a:rPr lang="en-US" sz="4200" b="1" noProof="1">
                <a:ln w="0"/>
                <a:solidFill>
                  <a:prstClr val="black"/>
                </a:solidFill>
                <a:latin typeface="Daytona" panose="020B0604030500040204" pitchFamily="34" charset="0"/>
                <a:cs typeface="Arial" panose="020B0604020202020204" pitchFamily="34" charset="0"/>
              </a:rPr>
              <a:t>Kesekretariatan</a:t>
            </a:r>
            <a:endParaRPr lang="id-ID" sz="4200" b="1" noProof="1">
              <a:ln w="0"/>
              <a:solidFill>
                <a:prstClr val="black"/>
              </a:solidFill>
              <a:latin typeface="Daytona" panose="020B060403050004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0B7E692-875C-5A43-3A6B-0F9727BA07FC}"/>
              </a:ext>
            </a:extLst>
          </p:cNvPr>
          <p:cNvSpPr txBox="1"/>
          <p:nvPr/>
        </p:nvSpPr>
        <p:spPr>
          <a:xfrm>
            <a:off x="889463" y="2935641"/>
            <a:ext cx="970490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en-US" sz="5400" b="1" dirty="0" err="1">
                <a:solidFill>
                  <a:prstClr val="black"/>
                </a:solidFill>
                <a:latin typeface="Daytona" panose="020B0604030500040204" pitchFamily="34" charset="0"/>
              </a:rPr>
              <a:t>Tulis</a:t>
            </a:r>
            <a:r>
              <a:rPr lang="en-US" sz="5400" b="1" dirty="0">
                <a:solidFill>
                  <a:prstClr val="black"/>
                </a:solidFill>
                <a:latin typeface="Daytona" panose="020B0604030500040204" pitchFamily="34" charset="0"/>
              </a:rPr>
              <a:t> </a:t>
            </a:r>
            <a:r>
              <a:rPr lang="en-US" sz="5400" b="1" dirty="0" err="1">
                <a:solidFill>
                  <a:prstClr val="black"/>
                </a:solidFill>
                <a:latin typeface="Daytona" panose="020B0604030500040204" pitchFamily="34" charset="0"/>
              </a:rPr>
              <a:t>Judul</a:t>
            </a:r>
            <a:r>
              <a:rPr lang="en-US" sz="5400" b="1" dirty="0">
                <a:solidFill>
                  <a:prstClr val="black"/>
                </a:solidFill>
                <a:latin typeface="Daytona" panose="020B0604030500040204" pitchFamily="34" charset="0"/>
              </a:rPr>
              <a:t> </a:t>
            </a:r>
            <a:r>
              <a:rPr lang="en-US" sz="5400" b="1" dirty="0" err="1">
                <a:solidFill>
                  <a:prstClr val="black"/>
                </a:solidFill>
                <a:latin typeface="Daytona" panose="020B0604030500040204" pitchFamily="34" charset="0"/>
              </a:rPr>
              <a:t>Kegiatan</a:t>
            </a:r>
            <a:r>
              <a:rPr lang="en-US" sz="5400" b="1" dirty="0">
                <a:solidFill>
                  <a:prstClr val="black"/>
                </a:solidFill>
                <a:latin typeface="Daytona" panose="020B0604030500040204" pitchFamily="34" charset="0"/>
              </a:rPr>
              <a:t> Di Sini</a:t>
            </a:r>
            <a:endParaRPr lang="id-ID" sz="5400" b="1" dirty="0">
              <a:solidFill>
                <a:prstClr val="black"/>
              </a:solidFill>
              <a:latin typeface="Daytona" panose="020B060403050004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B23F75B-7C51-D2AB-83AF-2BC4F8AF8DD7}"/>
              </a:ext>
            </a:extLst>
          </p:cNvPr>
          <p:cNvSpPr txBox="1"/>
          <p:nvPr/>
        </p:nvSpPr>
        <p:spPr>
          <a:xfrm>
            <a:off x="889464" y="3982882"/>
            <a:ext cx="11921865" cy="548699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just" defTabSz="685800">
              <a:defRPr/>
            </a:pP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Copas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 tulisan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dari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warta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jemaat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 Live Streaming.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Pastikan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dengan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 font Daytona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ukuran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 minimal 28. Jika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tidak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muat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,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tambahkan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ke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 slide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berikutnya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.</a:t>
            </a:r>
            <a:endParaRPr lang="id-ID" sz="4200" dirty="0">
              <a:solidFill>
                <a:prstClr val="black"/>
              </a:solidFill>
              <a:latin typeface="Daytona" panose="020B060403050004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4C7EB31-DA39-105F-48F9-7959E8B0F32C}"/>
              </a:ext>
            </a:extLst>
          </p:cNvPr>
          <p:cNvSpPr txBox="1">
            <a:spLocks/>
          </p:cNvSpPr>
          <p:nvPr/>
        </p:nvSpPr>
        <p:spPr>
          <a:xfrm>
            <a:off x="3186171" y="1683289"/>
            <a:ext cx="8880990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>
              <a:defRPr/>
            </a:pPr>
            <a:r>
              <a:rPr lang="en-US" sz="2700" i="1" noProof="1">
                <a:ln w="0"/>
                <a:solidFill>
                  <a:prstClr val="black"/>
                </a:solidFill>
                <a:latin typeface="Daytona" panose="020B0604030500040204" pitchFamily="34" charset="0"/>
                <a:cs typeface="Arial" panose="020B0604020202020204" pitchFamily="34" charset="0"/>
              </a:rPr>
              <a:t>Tingting – Minggu, DD MMM YYYY</a:t>
            </a:r>
          </a:p>
        </p:txBody>
      </p:sp>
    </p:spTree>
    <p:extLst>
      <p:ext uri="{BB962C8B-B14F-4D97-AF65-F5344CB8AC3E}">
        <p14:creationId xmlns:p14="http://schemas.microsoft.com/office/powerpoint/2010/main" val="2621798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F220DE0-2CA5-AD6F-D8D8-57542B5BE5DC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44616" y="1031099"/>
            <a:ext cx="1771289" cy="1160018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A60CE4FE-39E4-C109-A6F3-15BD2D8104E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3186171" y="984933"/>
            <a:ext cx="8880990" cy="784830"/>
          </a:xfrm>
          <a:prstGeom prst="rect">
            <a:avLst/>
          </a:prstGeom>
          <a:noFill/>
        </p:spPr>
        <p:txBody>
          <a:bodyPr wrap="square" lIns="137160" tIns="68580" rIns="137160" bIns="68580">
            <a:spAutoFit/>
          </a:bodyPr>
          <a:lstStyle/>
          <a:p>
            <a:pPr defTabSz="685800">
              <a:defRPr/>
            </a:pPr>
            <a:r>
              <a:rPr lang="en-US" sz="4200" b="1" noProof="1">
                <a:ln w="0"/>
                <a:solidFill>
                  <a:prstClr val="black"/>
                </a:solidFill>
                <a:latin typeface="Daytona" panose="020B0604030500040204" pitchFamily="34" charset="0"/>
                <a:cs typeface="Arial" panose="020B0604020202020204" pitchFamily="34" charset="0"/>
              </a:rPr>
              <a:t>Panghobasion</a:t>
            </a:r>
            <a:endParaRPr lang="id-ID" sz="4200" b="1" noProof="1">
              <a:ln w="0"/>
              <a:solidFill>
                <a:prstClr val="black"/>
              </a:solidFill>
              <a:latin typeface="Daytona" panose="020B060403050004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0B7E692-875C-5A43-3A6B-0F9727BA07FC}"/>
              </a:ext>
            </a:extLst>
          </p:cNvPr>
          <p:cNvSpPr txBox="1"/>
          <p:nvPr/>
        </p:nvSpPr>
        <p:spPr>
          <a:xfrm>
            <a:off x="889463" y="2935641"/>
            <a:ext cx="970490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en-US" sz="5400" b="1" dirty="0" err="1">
                <a:solidFill>
                  <a:prstClr val="black"/>
                </a:solidFill>
                <a:latin typeface="Daytona" panose="020B0604030500040204" pitchFamily="34" charset="0"/>
              </a:rPr>
              <a:t>Tulis</a:t>
            </a:r>
            <a:r>
              <a:rPr lang="en-US" sz="5400" b="1" dirty="0">
                <a:solidFill>
                  <a:prstClr val="black"/>
                </a:solidFill>
                <a:latin typeface="Daytona" panose="020B0604030500040204" pitchFamily="34" charset="0"/>
              </a:rPr>
              <a:t> </a:t>
            </a:r>
            <a:r>
              <a:rPr lang="en-US" sz="5400" b="1" dirty="0" err="1">
                <a:solidFill>
                  <a:prstClr val="black"/>
                </a:solidFill>
                <a:latin typeface="Daytona" panose="020B0604030500040204" pitchFamily="34" charset="0"/>
              </a:rPr>
              <a:t>Judul</a:t>
            </a:r>
            <a:r>
              <a:rPr lang="en-US" sz="5400" b="1" dirty="0">
                <a:solidFill>
                  <a:prstClr val="black"/>
                </a:solidFill>
                <a:latin typeface="Daytona" panose="020B0604030500040204" pitchFamily="34" charset="0"/>
              </a:rPr>
              <a:t> </a:t>
            </a:r>
            <a:r>
              <a:rPr lang="en-US" sz="5400" b="1" dirty="0" err="1">
                <a:solidFill>
                  <a:prstClr val="black"/>
                </a:solidFill>
                <a:latin typeface="Daytona" panose="020B0604030500040204" pitchFamily="34" charset="0"/>
              </a:rPr>
              <a:t>Kegiatan</a:t>
            </a:r>
            <a:r>
              <a:rPr lang="en-US" sz="5400" b="1" dirty="0">
                <a:solidFill>
                  <a:prstClr val="black"/>
                </a:solidFill>
                <a:latin typeface="Daytona" panose="020B0604030500040204" pitchFamily="34" charset="0"/>
              </a:rPr>
              <a:t> Di Sini</a:t>
            </a:r>
            <a:endParaRPr lang="id-ID" sz="5400" b="1" dirty="0">
              <a:solidFill>
                <a:prstClr val="black"/>
              </a:solidFill>
              <a:latin typeface="Daytona" panose="020B060403050004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B23F75B-7C51-D2AB-83AF-2BC4F8AF8DD7}"/>
              </a:ext>
            </a:extLst>
          </p:cNvPr>
          <p:cNvSpPr txBox="1"/>
          <p:nvPr/>
        </p:nvSpPr>
        <p:spPr>
          <a:xfrm>
            <a:off x="889464" y="3982882"/>
            <a:ext cx="11921865" cy="548699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just" defTabSz="685800">
              <a:defRPr/>
            </a:pP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Copas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 tulisan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dari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warta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jemaat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 Live Streaming.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Pastikan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dengan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 font Daytona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ukuran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 minimal 28. Jika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tidak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muat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,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tambahkan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ke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 slide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berikutnya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.</a:t>
            </a:r>
            <a:endParaRPr lang="id-ID" sz="4200" dirty="0">
              <a:solidFill>
                <a:prstClr val="black"/>
              </a:solidFill>
              <a:latin typeface="Daytona" panose="020B060403050004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075CFBE-D7D4-B509-B16C-A2ADFF47EFD6}"/>
              </a:ext>
            </a:extLst>
          </p:cNvPr>
          <p:cNvSpPr txBox="1">
            <a:spLocks/>
          </p:cNvSpPr>
          <p:nvPr/>
        </p:nvSpPr>
        <p:spPr>
          <a:xfrm>
            <a:off x="3186171" y="1683289"/>
            <a:ext cx="8880990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>
              <a:defRPr/>
            </a:pPr>
            <a:r>
              <a:rPr lang="en-US" sz="2700" i="1" noProof="1">
                <a:ln w="0"/>
                <a:solidFill>
                  <a:prstClr val="black"/>
                </a:solidFill>
                <a:latin typeface="Daytona" panose="020B0604030500040204" pitchFamily="34" charset="0"/>
                <a:cs typeface="Arial" panose="020B0604020202020204" pitchFamily="34" charset="0"/>
              </a:rPr>
              <a:t>Tingting – Minggu, DD MMM YYYY</a:t>
            </a:r>
          </a:p>
        </p:txBody>
      </p:sp>
    </p:spTree>
    <p:extLst>
      <p:ext uri="{BB962C8B-B14F-4D97-AF65-F5344CB8AC3E}">
        <p14:creationId xmlns:p14="http://schemas.microsoft.com/office/powerpoint/2010/main" val="2936850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A cross on a wall&#10;&#10;Description automatically generated">
            <a:extLst>
              <a:ext uri="{FF2B5EF4-FFF2-40B4-BE49-F238E27FC236}">
                <a16:creationId xmlns:a16="http://schemas.microsoft.com/office/drawing/2014/main" id="{718BEB50-39D0-CE50-085E-5CD6EE74800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483" b="3005"/>
          <a:stretch/>
        </p:blipFill>
        <p:spPr>
          <a:xfrm>
            <a:off x="-7605" y="1"/>
            <a:ext cx="13716000" cy="717901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60B7E692-875C-5A43-3A6B-0F9727BA07FC}"/>
              </a:ext>
            </a:extLst>
          </p:cNvPr>
          <p:cNvSpPr txBox="1"/>
          <p:nvPr/>
        </p:nvSpPr>
        <p:spPr>
          <a:xfrm>
            <a:off x="2089314" y="8628480"/>
            <a:ext cx="952215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685800">
              <a:defRPr/>
            </a:pPr>
            <a:r>
              <a:rPr lang="en-US" sz="5400" b="1" dirty="0">
                <a:solidFill>
                  <a:prstClr val="black"/>
                </a:solidFill>
                <a:latin typeface="Daytona" panose="020B0604030500040204" pitchFamily="34" charset="0"/>
              </a:rPr>
              <a:t>www.hkbpjtn.web.id/warta</a:t>
            </a:r>
            <a:endParaRPr lang="id-ID" sz="5400" b="1" dirty="0">
              <a:solidFill>
                <a:prstClr val="black"/>
              </a:solidFill>
              <a:latin typeface="Daytona" panose="020B060403050004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B23F75B-7C51-D2AB-83AF-2BC4F8AF8DD7}"/>
              </a:ext>
            </a:extLst>
          </p:cNvPr>
          <p:cNvSpPr txBox="1"/>
          <p:nvPr/>
        </p:nvSpPr>
        <p:spPr>
          <a:xfrm>
            <a:off x="889460" y="7892454"/>
            <a:ext cx="11921865" cy="73602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 defTabSz="685800">
              <a:defRPr/>
            </a:pPr>
            <a:r>
              <a:rPr lang="en-US" sz="4200" dirty="0">
                <a:solidFill>
                  <a:prstClr val="black"/>
                </a:solidFill>
                <a:latin typeface="Daytona" panose="020B0604030500040204" pitchFamily="34" charset="0"/>
              </a:rPr>
              <a:t>Angka </a:t>
            </a:r>
            <a:r>
              <a:rPr lang="en-US" sz="4200" dirty="0" err="1">
                <a:solidFill>
                  <a:prstClr val="black"/>
                </a:solidFill>
                <a:latin typeface="Daytona" panose="020B0604030500040204" pitchFamily="34" charset="0"/>
              </a:rPr>
              <a:t>barita</a:t>
            </a:r>
            <a:r>
              <a:rPr lang="en-US" sz="4200" dirty="0">
                <a:solidFill>
                  <a:prstClr val="black"/>
                </a:solidFill>
                <a:latin typeface="Daytona" panose="020B0604030500040204" pitchFamily="34" charset="0"/>
              </a:rPr>
              <a:t> </a:t>
            </a:r>
            <a:r>
              <a:rPr lang="en-US" sz="4200" dirty="0" err="1">
                <a:solidFill>
                  <a:prstClr val="black"/>
                </a:solidFill>
                <a:latin typeface="Daytona" panose="020B0604030500040204" pitchFamily="34" charset="0"/>
              </a:rPr>
              <a:t>na</a:t>
            </a:r>
            <a:r>
              <a:rPr lang="en-US" sz="4200" dirty="0">
                <a:solidFill>
                  <a:prstClr val="black"/>
                </a:solidFill>
                <a:latin typeface="Daytona" panose="020B0604030500040204" pitchFamily="34" charset="0"/>
              </a:rPr>
              <a:t> </a:t>
            </a:r>
            <a:r>
              <a:rPr lang="en-US" sz="4200" dirty="0" err="1">
                <a:solidFill>
                  <a:prstClr val="black"/>
                </a:solidFill>
                <a:latin typeface="Daytona" panose="020B0604030500040204" pitchFamily="34" charset="0"/>
              </a:rPr>
              <a:t>asing</a:t>
            </a:r>
            <a:r>
              <a:rPr lang="en-US" sz="4200" dirty="0">
                <a:solidFill>
                  <a:prstClr val="black"/>
                </a:solidFill>
                <a:latin typeface="Daytona" panose="020B0604030500040204" pitchFamily="34" charset="0"/>
              </a:rPr>
              <a:t> </a:t>
            </a:r>
            <a:r>
              <a:rPr lang="en-US" sz="4200" dirty="0" err="1">
                <a:solidFill>
                  <a:prstClr val="black"/>
                </a:solidFill>
                <a:latin typeface="Daytona" panose="020B0604030500040204" pitchFamily="34" charset="0"/>
              </a:rPr>
              <a:t>boi</a:t>
            </a:r>
            <a:r>
              <a:rPr lang="en-US" sz="4200" dirty="0">
                <a:solidFill>
                  <a:prstClr val="black"/>
                </a:solidFill>
                <a:latin typeface="Daytona" panose="020B0604030500040204" pitchFamily="34" charset="0"/>
              </a:rPr>
              <a:t> ma </a:t>
            </a:r>
            <a:r>
              <a:rPr lang="en-US" sz="4200" dirty="0" err="1">
                <a:solidFill>
                  <a:prstClr val="black"/>
                </a:solidFill>
                <a:latin typeface="Daytona" panose="020B0604030500040204" pitchFamily="34" charset="0"/>
              </a:rPr>
              <a:t>dijaha</a:t>
            </a:r>
            <a:r>
              <a:rPr lang="en-US" sz="4200" dirty="0">
                <a:solidFill>
                  <a:prstClr val="black"/>
                </a:solidFill>
                <a:latin typeface="Daytona" panose="020B0604030500040204" pitchFamily="34" charset="0"/>
              </a:rPr>
              <a:t> </a:t>
            </a:r>
            <a:r>
              <a:rPr lang="en-US" sz="4200" dirty="0" err="1">
                <a:solidFill>
                  <a:prstClr val="black"/>
                </a:solidFill>
                <a:latin typeface="Daytona" panose="020B0604030500040204" pitchFamily="34" charset="0"/>
              </a:rPr>
              <a:t>sian</a:t>
            </a:r>
            <a:r>
              <a:rPr lang="en-US" sz="4200" dirty="0">
                <a:solidFill>
                  <a:prstClr val="black"/>
                </a:solidFill>
                <a:latin typeface="Daytona" panose="020B0604030500040204" pitchFamily="34" charset="0"/>
              </a:rPr>
              <a:t>:</a:t>
            </a:r>
            <a:endParaRPr lang="id-ID" sz="4200" dirty="0">
              <a:solidFill>
                <a:prstClr val="black"/>
              </a:solidFill>
              <a:latin typeface="Daytona" panose="020B0604030500040204" pitchFamily="34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FE9CB44C-BB84-D615-B1F6-FD469D03638D}"/>
              </a:ext>
            </a:extLst>
          </p:cNvPr>
          <p:cNvPicPr/>
          <p:nvPr/>
        </p:nvPicPr>
        <p:blipFill>
          <a:blip r:embed="rId3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809142" y="434899"/>
            <a:ext cx="1473267" cy="9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2441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lumOff val="1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0C09283-BFB6-8BE4-6F4D-E03EBA282A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A group of colorful dots&#10;&#10;Description automatically generated">
            <a:extLst>
              <a:ext uri="{FF2B5EF4-FFF2-40B4-BE49-F238E27FC236}">
                <a16:creationId xmlns:a16="http://schemas.microsoft.com/office/drawing/2014/main" id="{81DC2C9C-2C60-AE96-ADE8-0E4311E9CA32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25" t="10354" r="10625" b="24363"/>
          <a:stretch/>
        </p:blipFill>
        <p:spPr>
          <a:xfrm>
            <a:off x="0" y="0"/>
            <a:ext cx="13716000" cy="10287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7EFDDF2-1DAF-0F5D-AD03-2E893CD0F455}"/>
              </a:ext>
            </a:extLst>
          </p:cNvPr>
          <p:cNvSpPr txBox="1"/>
          <p:nvPr/>
        </p:nvSpPr>
        <p:spPr>
          <a:xfrm>
            <a:off x="3414713" y="4866502"/>
            <a:ext cx="6886575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/>
            <a:endParaRPr lang="id-ID" sz="2700" dirty="0">
              <a:solidFill>
                <a:prstClr val="white"/>
              </a:solidFill>
              <a:latin typeface="Aptos" panose="02110004020202020204"/>
            </a:endParaRPr>
          </a:p>
        </p:txBody>
      </p:sp>
      <p:pic>
        <p:nvPicPr>
          <p:cNvPr id="15" name="Picture 14" descr="A close up of a flower&#10;&#10;Description automatically generated">
            <a:extLst>
              <a:ext uri="{FF2B5EF4-FFF2-40B4-BE49-F238E27FC236}">
                <a16:creationId xmlns:a16="http://schemas.microsoft.com/office/drawing/2014/main" id="{CCC52598-0B65-174A-F8BC-6BBF1B2D217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9838" y="6503528"/>
            <a:ext cx="3843338" cy="3843338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58CC3AC5-2CC5-5103-04AD-2C8DF4980846}"/>
              </a:ext>
            </a:extLst>
          </p:cNvPr>
          <p:cNvSpPr/>
          <p:nvPr/>
        </p:nvSpPr>
        <p:spPr>
          <a:xfrm>
            <a:off x="1827304" y="3407340"/>
            <a:ext cx="10334561" cy="2132892"/>
          </a:xfrm>
          <a:prstGeom prst="rect">
            <a:avLst/>
          </a:prstGeom>
          <a:noFill/>
        </p:spPr>
        <p:txBody>
          <a:bodyPr wrap="square" lIns="137160" tIns="68580" rIns="137160" bIns="68580" anchor="b">
            <a:spAutoFit/>
          </a:bodyPr>
          <a:lstStyle/>
          <a:p>
            <a:pPr defTabSz="685800">
              <a:lnSpc>
                <a:spcPct val="80000"/>
              </a:lnSpc>
            </a:pPr>
            <a:r>
              <a:rPr lang="en-US" sz="8100" b="1" noProof="1">
                <a:ln w="0"/>
                <a:solidFill>
                  <a:srgbClr val="E97132">
                    <a:lumMod val="20000"/>
                    <a:lumOff val="80000"/>
                  </a:srgbClr>
                </a:solidFill>
                <a:latin typeface="SFNS Display" panose="00000500000000000000" pitchFamily="2" charset="0"/>
                <a:ea typeface="SF Pro Text" pitchFamily="50" charset="0"/>
                <a:cs typeface="SF Pro Text" pitchFamily="50" charset="0"/>
              </a:rPr>
              <a:t>Koor:</a:t>
            </a:r>
          </a:p>
          <a:p>
            <a:pPr defTabSz="685800">
              <a:lnSpc>
                <a:spcPct val="80000"/>
              </a:lnSpc>
            </a:pPr>
            <a:r>
              <a:rPr lang="en-US" sz="8100" b="1" noProof="1">
                <a:ln w="0"/>
                <a:solidFill>
                  <a:srgbClr val="E97132">
                    <a:lumMod val="20000"/>
                    <a:lumOff val="80000"/>
                  </a:srgbClr>
                </a:solidFill>
                <a:latin typeface="SFNS Display" panose="00000500000000000000" pitchFamily="2" charset="0"/>
                <a:ea typeface="SF Pro Text" pitchFamily="50" charset="0"/>
                <a:cs typeface="SF Pro Text" pitchFamily="50" charset="0"/>
              </a:rPr>
              <a:t>Goar ni Koor</a:t>
            </a:r>
            <a:endParaRPr lang="id-ID" sz="8100" b="1" noProof="1">
              <a:ln w="0"/>
              <a:solidFill>
                <a:srgbClr val="E97132">
                  <a:lumMod val="20000"/>
                  <a:lumOff val="80000"/>
                </a:srgbClr>
              </a:solidFill>
              <a:latin typeface="SFNS Display" panose="00000500000000000000" pitchFamily="2" charset="0"/>
              <a:ea typeface="SF Pro Text" pitchFamily="50" charset="0"/>
              <a:cs typeface="SF Pro Text" pitchFamily="50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B116DDF-2247-ECF4-8A91-DFB4C4F161AE}"/>
              </a:ext>
            </a:extLst>
          </p:cNvPr>
          <p:cNvSpPr/>
          <p:nvPr/>
        </p:nvSpPr>
        <p:spPr>
          <a:xfrm>
            <a:off x="1827303" y="5420500"/>
            <a:ext cx="6339749" cy="526298"/>
          </a:xfrm>
          <a:prstGeom prst="rect">
            <a:avLst/>
          </a:prstGeom>
          <a:noFill/>
        </p:spPr>
        <p:txBody>
          <a:bodyPr wrap="none" lIns="137160" tIns="68580" rIns="137160" bIns="68580">
            <a:spAutoFit/>
          </a:bodyPr>
          <a:lstStyle/>
          <a:p>
            <a:pPr defTabSz="685800">
              <a:lnSpc>
                <a:spcPct val="80000"/>
              </a:lnSpc>
              <a:defRPr/>
            </a:pPr>
            <a:r>
              <a:rPr lang="en-US" sz="3000" noProof="1">
                <a:ln w="0"/>
                <a:solidFill>
                  <a:srgbClr val="E97132">
                    <a:lumMod val="20000"/>
                    <a:lumOff val="80000"/>
                  </a:srgbClr>
                </a:solidFill>
                <a:latin typeface="FSP DEMO - Breul Grotesk A" panose="02000000000000000000" pitchFamily="50" charset="0"/>
                <a:ea typeface="SF Pro Text" pitchFamily="50" charset="0"/>
                <a:cs typeface="SF Pro Text" pitchFamily="50" charset="0"/>
              </a:rPr>
              <a:t>Parmingguon Ujung Taon Parhuriaon</a:t>
            </a:r>
          </a:p>
        </p:txBody>
      </p:sp>
    </p:spTree>
    <p:extLst>
      <p:ext uri="{BB962C8B-B14F-4D97-AF65-F5344CB8AC3E}">
        <p14:creationId xmlns:p14="http://schemas.microsoft.com/office/powerpoint/2010/main" val="2484286773"/>
      </p:ext>
    </p:extLst>
  </p:cSld>
  <p:clrMapOvr>
    <a:masterClrMapping/>
  </p:clrMapOvr>
  <p:transition spd="slow">
    <p:fade thruBlk="1"/>
  </p:transition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54ED94-D5BB-19A8-5EF6-E1B5E6DA7B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urple Bokeh Light Free Background Video">
            <a:hlinkClick r:id="" action="ppaction://media"/>
            <a:extLst>
              <a:ext uri="{FF2B5EF4-FFF2-40B4-BE49-F238E27FC236}">
                <a16:creationId xmlns:a16="http://schemas.microsoft.com/office/drawing/2014/main" id="{E9F321F4-60F5-F6DB-B67E-7BCA9170067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duotone>
              <a:prstClr val="black"/>
              <a:schemeClr val="accent2">
                <a:tint val="45000"/>
                <a:satMod val="400000"/>
              </a:schemeClr>
            </a:duotone>
          </a:blip>
          <a:srcRect l="12500" r="12500"/>
          <a:stretch/>
        </p:blipFill>
        <p:spPr>
          <a:xfrm>
            <a:off x="0" y="0"/>
            <a:ext cx="13716000" cy="10287000"/>
          </a:xfrm>
          <a:prstGeom prst="rect">
            <a:avLst/>
          </a:prstGeom>
        </p:spPr>
      </p:pic>
      <p:pic>
        <p:nvPicPr>
          <p:cNvPr id="13" name="Picture 12" descr="A group of colorful dots&#10;&#10;Description automatically generated">
            <a:extLst>
              <a:ext uri="{FF2B5EF4-FFF2-40B4-BE49-F238E27FC236}">
                <a16:creationId xmlns:a16="http://schemas.microsoft.com/office/drawing/2014/main" id="{3FD3AB2D-A592-D4BB-3FBD-F30DC2D86F1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25" t="10354" r="10625" b="24363"/>
          <a:stretch/>
        </p:blipFill>
        <p:spPr>
          <a:xfrm>
            <a:off x="0" y="0"/>
            <a:ext cx="13716000" cy="10287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7627DB4-7F05-0D04-A78B-4DA02247FEA3}"/>
              </a:ext>
            </a:extLst>
          </p:cNvPr>
          <p:cNvSpPr txBox="1"/>
          <p:nvPr/>
        </p:nvSpPr>
        <p:spPr>
          <a:xfrm>
            <a:off x="3414713" y="4866502"/>
            <a:ext cx="6886575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/>
            <a:endParaRPr lang="id-ID" sz="2700" dirty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E732B0B-F064-FC42-1800-7C6DB88AF664}"/>
              </a:ext>
            </a:extLst>
          </p:cNvPr>
          <p:cNvSpPr/>
          <p:nvPr/>
        </p:nvSpPr>
        <p:spPr>
          <a:xfrm>
            <a:off x="1827305" y="4354651"/>
            <a:ext cx="10243382" cy="1185581"/>
          </a:xfrm>
          <a:prstGeom prst="rect">
            <a:avLst/>
          </a:prstGeom>
          <a:noFill/>
        </p:spPr>
        <p:txBody>
          <a:bodyPr wrap="square" lIns="137160" tIns="68580" rIns="137160" bIns="68580" anchor="b">
            <a:spAutoFit/>
          </a:bodyPr>
          <a:lstStyle/>
          <a:p>
            <a:pPr algn="ctr" defTabSz="685800">
              <a:lnSpc>
                <a:spcPct val="80000"/>
              </a:lnSpc>
            </a:pPr>
            <a:r>
              <a:rPr lang="en-US" sz="8100" b="1" noProof="1">
                <a:ln w="0"/>
                <a:solidFill>
                  <a:srgbClr val="E97132">
                    <a:lumMod val="20000"/>
                    <a:lumOff val="80000"/>
                  </a:srgbClr>
                </a:solidFill>
                <a:latin typeface="FSP DEMO - Breul Grotesk A" panose="02000000000000000000" pitchFamily="50" charset="0"/>
                <a:ea typeface="SF Pro Text" pitchFamily="50" charset="0"/>
                <a:cs typeface="SF Pro Text" pitchFamily="50" charset="0"/>
              </a:rPr>
              <a:t>Goar Ni Ende</a:t>
            </a:r>
            <a:endParaRPr lang="id-ID" sz="8100" b="1" noProof="1">
              <a:ln w="0"/>
              <a:solidFill>
                <a:srgbClr val="E97132">
                  <a:lumMod val="20000"/>
                  <a:lumOff val="80000"/>
                </a:srgbClr>
              </a:solidFill>
              <a:latin typeface="FSP DEMO - Breul Grotesk A" panose="02000000000000000000" pitchFamily="50" charset="0"/>
              <a:ea typeface="SF Pro Text" pitchFamily="50" charset="0"/>
              <a:cs typeface="SF Pro Text" pitchFamily="50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BAAF851-3A0E-7BA0-FCF0-53397F253D8B}"/>
              </a:ext>
            </a:extLst>
          </p:cNvPr>
          <p:cNvSpPr/>
          <p:nvPr/>
        </p:nvSpPr>
        <p:spPr>
          <a:xfrm>
            <a:off x="1827304" y="5420499"/>
            <a:ext cx="10061393" cy="582916"/>
          </a:xfrm>
          <a:prstGeom prst="rect">
            <a:avLst/>
          </a:prstGeom>
          <a:noFill/>
        </p:spPr>
        <p:txBody>
          <a:bodyPr wrap="square" lIns="137160" tIns="68580" rIns="137160" bIns="68580">
            <a:spAutoFit/>
          </a:bodyPr>
          <a:lstStyle/>
          <a:p>
            <a:pPr algn="ctr" defTabSz="685800">
              <a:lnSpc>
                <a:spcPct val="80000"/>
              </a:lnSpc>
            </a:pPr>
            <a:r>
              <a:rPr lang="en-US" sz="3600" b="1" noProof="1">
                <a:ln w="0"/>
                <a:solidFill>
                  <a:srgbClr val="E97132">
                    <a:lumMod val="20000"/>
                    <a:lumOff val="80000"/>
                  </a:srgbClr>
                </a:solidFill>
                <a:latin typeface="SF Pro Text" pitchFamily="50" charset="0"/>
                <a:ea typeface="SF Pro Text" pitchFamily="50" charset="0"/>
                <a:cs typeface="SF Pro Text" pitchFamily="50" charset="0"/>
              </a:rPr>
              <a:t>Buku Ende No. ?? : ?? - ??</a:t>
            </a:r>
            <a:endParaRPr lang="id-ID" sz="3600" b="1" noProof="1">
              <a:ln w="0"/>
              <a:solidFill>
                <a:srgbClr val="E97132">
                  <a:lumMod val="20000"/>
                  <a:lumOff val="80000"/>
                </a:srgbClr>
              </a:solidFill>
              <a:latin typeface="SF Pro Text" pitchFamily="50" charset="0"/>
              <a:ea typeface="SF Pro Text" pitchFamily="50" charset="0"/>
              <a:cs typeface="SF Pro Text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1622497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07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DC2DB4-114D-07FA-CABB-54893DC2DA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urple Bokeh Light Free Background Video">
            <a:hlinkClick r:id="" action="ppaction://media"/>
            <a:extLst>
              <a:ext uri="{FF2B5EF4-FFF2-40B4-BE49-F238E27FC236}">
                <a16:creationId xmlns:a16="http://schemas.microsoft.com/office/drawing/2014/main" id="{A2897E94-5D84-53BF-D1D7-4F43F275AA76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duotone>
              <a:prstClr val="black"/>
              <a:schemeClr val="accent4">
                <a:tint val="45000"/>
                <a:satMod val="400000"/>
              </a:schemeClr>
            </a:duotone>
            <a:lum bright="-20000" contrast="-40000"/>
          </a:blip>
          <a:srcRect l="12500" r="12500"/>
          <a:stretch/>
        </p:blipFill>
        <p:spPr>
          <a:xfrm>
            <a:off x="0" y="0"/>
            <a:ext cx="13716000" cy="10287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4959599-51A3-5063-FFE9-249E9A3F343E}"/>
              </a:ext>
            </a:extLst>
          </p:cNvPr>
          <p:cNvSpPr txBox="1"/>
          <p:nvPr/>
        </p:nvSpPr>
        <p:spPr>
          <a:xfrm>
            <a:off x="3414713" y="4866502"/>
            <a:ext cx="6886575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/>
            <a:endParaRPr lang="id-ID" sz="2700" dirty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B82AAB8-11C8-ADF1-E130-E554BA11872E}"/>
              </a:ext>
            </a:extLst>
          </p:cNvPr>
          <p:cNvSpPr/>
          <p:nvPr/>
        </p:nvSpPr>
        <p:spPr>
          <a:xfrm>
            <a:off x="1736305" y="8894557"/>
            <a:ext cx="10243382" cy="681405"/>
          </a:xfrm>
          <a:prstGeom prst="rect">
            <a:avLst/>
          </a:prstGeom>
          <a:noFill/>
        </p:spPr>
        <p:txBody>
          <a:bodyPr wrap="square" lIns="137160" tIns="68580" rIns="137160" bIns="68580" anchor="b">
            <a:spAutoFit/>
          </a:bodyPr>
          <a:lstStyle/>
          <a:p>
            <a:pPr algn="ctr" defTabSz="685800">
              <a:lnSpc>
                <a:spcPct val="80000"/>
              </a:lnSpc>
            </a:pPr>
            <a:r>
              <a:rPr lang="en-US" sz="4200" b="1" noProof="1">
                <a:ln w="0"/>
                <a:solidFill>
                  <a:srgbClr val="0F9ED5">
                    <a:lumMod val="20000"/>
                    <a:lumOff val="80000"/>
                  </a:srgbClr>
                </a:solidFill>
                <a:latin typeface="FSP DEMO - Breul Grotesk A" panose="02000000000000000000" pitchFamily="50" charset="0"/>
                <a:ea typeface="SF Pro Text" pitchFamily="50" charset="0"/>
                <a:cs typeface="SF Pro Text" pitchFamily="50" charset="0"/>
              </a:rPr>
              <a:t>Goar Ni Ende</a:t>
            </a:r>
            <a:endParaRPr lang="id-ID" sz="4200" b="1" noProof="1">
              <a:ln w="0"/>
              <a:solidFill>
                <a:srgbClr val="0F9ED5">
                  <a:lumMod val="20000"/>
                  <a:lumOff val="80000"/>
                </a:srgbClr>
              </a:solidFill>
              <a:latin typeface="FSP DEMO - Breul Grotesk A" panose="02000000000000000000" pitchFamily="50" charset="0"/>
              <a:ea typeface="SF Pro Text" pitchFamily="50" charset="0"/>
              <a:cs typeface="SF Pro Text" pitchFamily="50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E3E16DF-3FCC-2365-9542-0873465B005A}"/>
              </a:ext>
            </a:extLst>
          </p:cNvPr>
          <p:cNvSpPr/>
          <p:nvPr/>
        </p:nvSpPr>
        <p:spPr>
          <a:xfrm>
            <a:off x="1827301" y="9461662"/>
            <a:ext cx="10061393" cy="397738"/>
          </a:xfrm>
          <a:prstGeom prst="rect">
            <a:avLst/>
          </a:prstGeom>
          <a:noFill/>
        </p:spPr>
        <p:txBody>
          <a:bodyPr wrap="square" lIns="137160" tIns="68580" rIns="137160" bIns="68580">
            <a:spAutoFit/>
          </a:bodyPr>
          <a:lstStyle/>
          <a:p>
            <a:pPr algn="ctr" defTabSz="685800">
              <a:lnSpc>
                <a:spcPct val="80000"/>
              </a:lnSpc>
            </a:pPr>
            <a:r>
              <a:rPr lang="en-US" sz="2100" b="1" noProof="1">
                <a:ln w="0"/>
                <a:solidFill>
                  <a:srgbClr val="0F9ED5">
                    <a:lumMod val="20000"/>
                    <a:lumOff val="80000"/>
                  </a:srgbClr>
                </a:solidFill>
                <a:latin typeface="SF Pro Text" pitchFamily="50" charset="0"/>
                <a:ea typeface="SF Pro Text" pitchFamily="50" charset="0"/>
                <a:cs typeface="SF Pro Text" pitchFamily="50" charset="0"/>
              </a:rPr>
              <a:t>Buku Ende No. ?? : ?? - ??</a:t>
            </a:r>
            <a:endParaRPr lang="id-ID" sz="2100" b="1" noProof="1">
              <a:ln w="0"/>
              <a:solidFill>
                <a:srgbClr val="0F9ED5">
                  <a:lumMod val="20000"/>
                  <a:lumOff val="80000"/>
                </a:srgbClr>
              </a:solidFill>
              <a:latin typeface="SF Pro Text" pitchFamily="50" charset="0"/>
              <a:ea typeface="SF Pro Text" pitchFamily="50" charset="0"/>
              <a:cs typeface="SF Pro Text" pitchFamily="50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9B29D87-8C53-36B0-6168-2ED70601DC7D}"/>
              </a:ext>
            </a:extLst>
          </p:cNvPr>
          <p:cNvSpPr txBox="1"/>
          <p:nvPr/>
        </p:nvSpPr>
        <p:spPr>
          <a:xfrm>
            <a:off x="564350" y="2973674"/>
            <a:ext cx="12587289" cy="37856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 defTabSz="685800">
              <a:defRPr/>
            </a:pPr>
            <a:r>
              <a:rPr lang="en-US" sz="6000" noProof="1">
                <a:ln w="0"/>
                <a:solidFill>
                  <a:prstClr val="white"/>
                </a:solidFill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Lorem ipsum dolor sit amet,</a:t>
            </a:r>
          </a:p>
          <a:p>
            <a:pPr algn="ctr" defTabSz="685800">
              <a:defRPr/>
            </a:pPr>
            <a:r>
              <a:rPr lang="en-US" sz="6000" noProof="1">
                <a:ln w="0"/>
                <a:solidFill>
                  <a:prstClr val="white"/>
                </a:solidFill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consectetur adipiscing elit,</a:t>
            </a:r>
          </a:p>
          <a:p>
            <a:pPr algn="ctr" defTabSz="685800">
              <a:defRPr/>
            </a:pPr>
            <a:r>
              <a:rPr lang="en-US" sz="6000" noProof="1">
                <a:ln w="0"/>
                <a:solidFill>
                  <a:prstClr val="white"/>
                </a:solidFill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sed do eiusmod tempor incididuntut</a:t>
            </a:r>
          </a:p>
          <a:p>
            <a:pPr algn="ctr" defTabSz="685800">
              <a:defRPr/>
            </a:pPr>
            <a:r>
              <a:rPr lang="en-US" sz="6000" noProof="1">
                <a:ln w="0"/>
                <a:solidFill>
                  <a:prstClr val="white"/>
                </a:solidFill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labore et dolore magna aliqua.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E5BF286-4964-AC1A-470E-4B43C784221C}"/>
              </a:ext>
            </a:extLst>
          </p:cNvPr>
          <p:cNvSpPr txBox="1"/>
          <p:nvPr/>
        </p:nvSpPr>
        <p:spPr>
          <a:xfrm>
            <a:off x="6072362" y="1217976"/>
            <a:ext cx="1571264" cy="5367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defTabSz="685800">
              <a:lnSpc>
                <a:spcPct val="80000"/>
              </a:lnSpc>
              <a:defRPr/>
            </a:pPr>
            <a:r>
              <a:rPr lang="en-US" sz="3600" b="1" noProof="1">
                <a:ln w="0"/>
                <a:solidFill>
                  <a:prstClr val="white"/>
                </a:solidFill>
                <a:latin typeface="SF Pro Text" pitchFamily="50" charset="0"/>
                <a:ea typeface="SF Pro Text" pitchFamily="50" charset="0"/>
                <a:cs typeface="SF Pro Text" pitchFamily="50" charset="0"/>
              </a:rPr>
              <a:t>ayat ?</a:t>
            </a:r>
          </a:p>
        </p:txBody>
      </p:sp>
    </p:spTree>
    <p:extLst>
      <p:ext uri="{BB962C8B-B14F-4D97-AF65-F5344CB8AC3E}">
        <p14:creationId xmlns:p14="http://schemas.microsoft.com/office/powerpoint/2010/main" val="209715899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07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E682F5-B4ED-7A27-9C44-3A75E292E1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urple Bokeh Light Free Background Video">
            <a:hlinkClick r:id="" action="ppaction://media"/>
            <a:extLst>
              <a:ext uri="{FF2B5EF4-FFF2-40B4-BE49-F238E27FC236}">
                <a16:creationId xmlns:a16="http://schemas.microsoft.com/office/drawing/2014/main" id="{C985DE4F-C5A7-9150-B6E2-DC583510951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duotone>
              <a:prstClr val="black"/>
              <a:schemeClr val="accent4">
                <a:tint val="45000"/>
                <a:satMod val="400000"/>
              </a:schemeClr>
            </a:duotone>
            <a:lum bright="-20000" contrast="-40000"/>
          </a:blip>
          <a:srcRect l="12500" r="12500"/>
          <a:stretch/>
        </p:blipFill>
        <p:spPr>
          <a:xfrm>
            <a:off x="0" y="0"/>
            <a:ext cx="13716000" cy="10287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29C2ED0-7CC5-A779-BD17-4E48008EEBC5}"/>
              </a:ext>
            </a:extLst>
          </p:cNvPr>
          <p:cNvSpPr txBox="1"/>
          <p:nvPr/>
        </p:nvSpPr>
        <p:spPr>
          <a:xfrm>
            <a:off x="3414713" y="4866502"/>
            <a:ext cx="6886575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/>
            <a:endParaRPr lang="id-ID" sz="2700" dirty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C8FA952-E4E7-5A15-C7DC-1AD39DB18E99}"/>
              </a:ext>
            </a:extLst>
          </p:cNvPr>
          <p:cNvSpPr/>
          <p:nvPr/>
        </p:nvSpPr>
        <p:spPr>
          <a:xfrm>
            <a:off x="1736305" y="8894557"/>
            <a:ext cx="10243382" cy="681405"/>
          </a:xfrm>
          <a:prstGeom prst="rect">
            <a:avLst/>
          </a:prstGeom>
          <a:noFill/>
        </p:spPr>
        <p:txBody>
          <a:bodyPr wrap="square" lIns="137160" tIns="68580" rIns="137160" bIns="68580" anchor="b">
            <a:spAutoFit/>
          </a:bodyPr>
          <a:lstStyle/>
          <a:p>
            <a:pPr algn="ctr" defTabSz="685800">
              <a:lnSpc>
                <a:spcPct val="80000"/>
              </a:lnSpc>
            </a:pPr>
            <a:r>
              <a:rPr lang="en-US" sz="4200" b="1" noProof="1">
                <a:ln w="0"/>
                <a:solidFill>
                  <a:srgbClr val="0F9ED5">
                    <a:lumMod val="20000"/>
                    <a:lumOff val="80000"/>
                  </a:srgbClr>
                </a:solidFill>
                <a:latin typeface="FSP DEMO - Breul Grotesk A" panose="02000000000000000000" pitchFamily="50" charset="0"/>
                <a:ea typeface="SF Pro Text" pitchFamily="50" charset="0"/>
                <a:cs typeface="SF Pro Text" pitchFamily="50" charset="0"/>
              </a:rPr>
              <a:t>Goar Ni Ende</a:t>
            </a:r>
            <a:endParaRPr lang="id-ID" sz="4200" b="1" noProof="1">
              <a:ln w="0"/>
              <a:solidFill>
                <a:srgbClr val="0F9ED5">
                  <a:lumMod val="20000"/>
                  <a:lumOff val="80000"/>
                </a:srgbClr>
              </a:solidFill>
              <a:latin typeface="FSP DEMO - Breul Grotesk A" panose="02000000000000000000" pitchFamily="50" charset="0"/>
              <a:ea typeface="SF Pro Text" pitchFamily="50" charset="0"/>
              <a:cs typeface="SF Pro Text" pitchFamily="50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D2716FE-C4AA-F501-7677-79111036BD8E}"/>
              </a:ext>
            </a:extLst>
          </p:cNvPr>
          <p:cNvSpPr/>
          <p:nvPr/>
        </p:nvSpPr>
        <p:spPr>
          <a:xfrm>
            <a:off x="1827301" y="9461662"/>
            <a:ext cx="10061393" cy="397738"/>
          </a:xfrm>
          <a:prstGeom prst="rect">
            <a:avLst/>
          </a:prstGeom>
          <a:noFill/>
        </p:spPr>
        <p:txBody>
          <a:bodyPr wrap="square" lIns="137160" tIns="68580" rIns="137160" bIns="68580">
            <a:spAutoFit/>
          </a:bodyPr>
          <a:lstStyle/>
          <a:p>
            <a:pPr algn="ctr" defTabSz="685800">
              <a:lnSpc>
                <a:spcPct val="80000"/>
              </a:lnSpc>
            </a:pPr>
            <a:r>
              <a:rPr lang="en-US" sz="2100" b="1" noProof="1">
                <a:ln w="0"/>
                <a:solidFill>
                  <a:srgbClr val="0F9ED5">
                    <a:lumMod val="20000"/>
                    <a:lumOff val="80000"/>
                  </a:srgbClr>
                </a:solidFill>
                <a:latin typeface="SF Pro Text" pitchFamily="50" charset="0"/>
                <a:ea typeface="SF Pro Text" pitchFamily="50" charset="0"/>
                <a:cs typeface="SF Pro Text" pitchFamily="50" charset="0"/>
              </a:rPr>
              <a:t>Buku Ende No. ?? : ?? - ??</a:t>
            </a:r>
            <a:endParaRPr lang="id-ID" sz="2100" b="1" noProof="1">
              <a:ln w="0"/>
              <a:solidFill>
                <a:srgbClr val="0F9ED5">
                  <a:lumMod val="20000"/>
                  <a:lumOff val="80000"/>
                </a:srgbClr>
              </a:solidFill>
              <a:latin typeface="SF Pro Text" pitchFamily="50" charset="0"/>
              <a:ea typeface="SF Pro Text" pitchFamily="50" charset="0"/>
              <a:cs typeface="SF Pro Text" pitchFamily="50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BACF66B-5BA7-AD9D-CABC-43064F0F2265}"/>
              </a:ext>
            </a:extLst>
          </p:cNvPr>
          <p:cNvSpPr txBox="1"/>
          <p:nvPr/>
        </p:nvSpPr>
        <p:spPr>
          <a:xfrm>
            <a:off x="564350" y="2973674"/>
            <a:ext cx="12587289" cy="37856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 defTabSz="685800">
              <a:defRPr/>
            </a:pPr>
            <a:r>
              <a:rPr lang="en-US" sz="6000" noProof="1">
                <a:ln w="0"/>
                <a:solidFill>
                  <a:prstClr val="white"/>
                </a:solidFill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Lorem ipsum dolor sit amet,</a:t>
            </a:r>
          </a:p>
          <a:p>
            <a:pPr algn="ctr" defTabSz="685800">
              <a:defRPr/>
            </a:pPr>
            <a:r>
              <a:rPr lang="en-US" sz="6000" noProof="1">
                <a:ln w="0"/>
                <a:solidFill>
                  <a:prstClr val="white"/>
                </a:solidFill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consectetur adipiscing elit,</a:t>
            </a:r>
          </a:p>
          <a:p>
            <a:pPr algn="ctr" defTabSz="685800">
              <a:defRPr/>
            </a:pPr>
            <a:r>
              <a:rPr lang="en-US" sz="6000" noProof="1">
                <a:ln w="0"/>
                <a:solidFill>
                  <a:prstClr val="white"/>
                </a:solidFill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sed do eiusmod tempor incididuntut</a:t>
            </a:r>
          </a:p>
          <a:p>
            <a:pPr algn="ctr" defTabSz="685800">
              <a:defRPr/>
            </a:pPr>
            <a:r>
              <a:rPr lang="en-US" sz="6000" noProof="1">
                <a:ln w="0"/>
                <a:solidFill>
                  <a:prstClr val="white"/>
                </a:solidFill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labore et dolore magna aliqua.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FFC6978-141C-9D7A-5F2E-083A171EE18F}"/>
              </a:ext>
            </a:extLst>
          </p:cNvPr>
          <p:cNvSpPr txBox="1"/>
          <p:nvPr/>
        </p:nvSpPr>
        <p:spPr>
          <a:xfrm>
            <a:off x="6337659" y="1217976"/>
            <a:ext cx="1040670" cy="5367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defTabSz="685800">
              <a:lnSpc>
                <a:spcPct val="80000"/>
              </a:lnSpc>
              <a:defRPr/>
            </a:pPr>
            <a:r>
              <a:rPr lang="en-US" sz="3600" b="1" noProof="1">
                <a:ln w="0"/>
                <a:solidFill>
                  <a:prstClr val="white"/>
                </a:solidFill>
                <a:latin typeface="SF Pro Text" pitchFamily="50" charset="0"/>
                <a:ea typeface="SF Pro Text" pitchFamily="50" charset="0"/>
                <a:cs typeface="SF Pro Text" pitchFamily="50" charset="0"/>
              </a:rPr>
              <a:t>reff</a:t>
            </a:r>
          </a:p>
        </p:txBody>
      </p:sp>
    </p:spTree>
    <p:extLst>
      <p:ext uri="{BB962C8B-B14F-4D97-AF65-F5344CB8AC3E}">
        <p14:creationId xmlns:p14="http://schemas.microsoft.com/office/powerpoint/2010/main" val="3947041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07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8ED5D1-7413-807E-B53E-A29FB09FFD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urple Bokeh Light Free Background Video">
            <a:hlinkClick r:id="" action="ppaction://media"/>
            <a:extLst>
              <a:ext uri="{FF2B5EF4-FFF2-40B4-BE49-F238E27FC236}">
                <a16:creationId xmlns:a16="http://schemas.microsoft.com/office/drawing/2014/main" id="{73FF4CE3-A8EB-AC32-6E57-DB178480EC6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duotone>
              <a:prstClr val="black"/>
              <a:schemeClr val="accent6">
                <a:tint val="45000"/>
                <a:satMod val="400000"/>
              </a:schemeClr>
            </a:duotone>
            <a:lum bright="-20000" contrast="-40000"/>
          </a:blip>
          <a:srcRect l="12500" r="12500"/>
          <a:stretch/>
        </p:blipFill>
        <p:spPr>
          <a:xfrm>
            <a:off x="0" y="0"/>
            <a:ext cx="13716000" cy="10287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14D42AC-D7FF-DACE-03FC-2819131093FF}"/>
              </a:ext>
            </a:extLst>
          </p:cNvPr>
          <p:cNvSpPr txBox="1"/>
          <p:nvPr/>
        </p:nvSpPr>
        <p:spPr>
          <a:xfrm>
            <a:off x="3414713" y="4866502"/>
            <a:ext cx="6886575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/>
            <a:endParaRPr lang="id-ID" sz="2700" dirty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2E43556-C471-4E94-5B9C-A0A8B7F77520}"/>
              </a:ext>
            </a:extLst>
          </p:cNvPr>
          <p:cNvSpPr/>
          <p:nvPr/>
        </p:nvSpPr>
        <p:spPr>
          <a:xfrm>
            <a:off x="1736305" y="8894557"/>
            <a:ext cx="10243382" cy="681405"/>
          </a:xfrm>
          <a:prstGeom prst="rect">
            <a:avLst/>
          </a:prstGeom>
          <a:noFill/>
        </p:spPr>
        <p:txBody>
          <a:bodyPr wrap="square" lIns="137160" tIns="68580" rIns="137160" bIns="68580" anchor="b">
            <a:spAutoFit/>
          </a:bodyPr>
          <a:lstStyle/>
          <a:p>
            <a:pPr algn="ctr" defTabSz="685800">
              <a:lnSpc>
                <a:spcPct val="80000"/>
              </a:lnSpc>
            </a:pPr>
            <a:r>
              <a:rPr lang="en-US" sz="4200" b="1" noProof="1">
                <a:ln w="0"/>
                <a:solidFill>
                  <a:srgbClr val="196B24">
                    <a:lumMod val="20000"/>
                    <a:lumOff val="80000"/>
                  </a:srgbClr>
                </a:solidFill>
                <a:latin typeface="FSP DEMO - Breul Grotesk A" panose="02000000000000000000" pitchFamily="50" charset="0"/>
                <a:ea typeface="SF Pro Text" pitchFamily="50" charset="0"/>
                <a:cs typeface="SF Pro Text" pitchFamily="50" charset="0"/>
              </a:rPr>
              <a:t>Goar Ni Ende</a:t>
            </a:r>
            <a:endParaRPr lang="id-ID" sz="4200" b="1" noProof="1">
              <a:ln w="0"/>
              <a:solidFill>
                <a:srgbClr val="196B24">
                  <a:lumMod val="20000"/>
                  <a:lumOff val="80000"/>
                </a:srgbClr>
              </a:solidFill>
              <a:latin typeface="FSP DEMO - Breul Grotesk A" panose="02000000000000000000" pitchFamily="50" charset="0"/>
              <a:ea typeface="SF Pro Text" pitchFamily="50" charset="0"/>
              <a:cs typeface="SF Pro Text" pitchFamily="50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E1C7911-1BAF-3C10-6929-2873990E671B}"/>
              </a:ext>
            </a:extLst>
          </p:cNvPr>
          <p:cNvSpPr/>
          <p:nvPr/>
        </p:nvSpPr>
        <p:spPr>
          <a:xfrm>
            <a:off x="1827301" y="9461662"/>
            <a:ext cx="10061393" cy="397738"/>
          </a:xfrm>
          <a:prstGeom prst="rect">
            <a:avLst/>
          </a:prstGeom>
          <a:noFill/>
        </p:spPr>
        <p:txBody>
          <a:bodyPr wrap="square" lIns="137160" tIns="68580" rIns="137160" bIns="68580">
            <a:spAutoFit/>
          </a:bodyPr>
          <a:lstStyle/>
          <a:p>
            <a:pPr algn="ctr" defTabSz="685800">
              <a:lnSpc>
                <a:spcPct val="80000"/>
              </a:lnSpc>
            </a:pPr>
            <a:r>
              <a:rPr lang="en-US" sz="2100" b="1" noProof="1">
                <a:ln w="0"/>
                <a:solidFill>
                  <a:srgbClr val="196B24">
                    <a:lumMod val="20000"/>
                    <a:lumOff val="80000"/>
                  </a:srgbClr>
                </a:solidFill>
                <a:latin typeface="SF Pro Text" pitchFamily="50" charset="0"/>
                <a:ea typeface="SF Pro Text" pitchFamily="50" charset="0"/>
                <a:cs typeface="SF Pro Text" pitchFamily="50" charset="0"/>
              </a:rPr>
              <a:t>Buku Ende No. ?? : ?? - ??</a:t>
            </a:r>
            <a:endParaRPr lang="id-ID" sz="2100" b="1" noProof="1">
              <a:ln w="0"/>
              <a:solidFill>
                <a:srgbClr val="196B24">
                  <a:lumMod val="20000"/>
                  <a:lumOff val="80000"/>
                </a:srgbClr>
              </a:solidFill>
              <a:latin typeface="SF Pro Text" pitchFamily="50" charset="0"/>
              <a:ea typeface="SF Pro Text" pitchFamily="50" charset="0"/>
              <a:cs typeface="SF Pro Text" pitchFamily="50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CFD8A1C-69B3-80F7-D92F-706F985F4234}"/>
              </a:ext>
            </a:extLst>
          </p:cNvPr>
          <p:cNvSpPr txBox="1"/>
          <p:nvPr/>
        </p:nvSpPr>
        <p:spPr>
          <a:xfrm>
            <a:off x="564350" y="2973674"/>
            <a:ext cx="12587289" cy="37856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 defTabSz="685800">
              <a:defRPr/>
            </a:pPr>
            <a:r>
              <a:rPr lang="en-US" sz="6000" noProof="1">
                <a:ln w="0"/>
                <a:solidFill>
                  <a:prstClr val="white"/>
                </a:solidFill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Lorem ipsum dolor sit amet,</a:t>
            </a:r>
          </a:p>
          <a:p>
            <a:pPr algn="ctr" defTabSz="685800">
              <a:defRPr/>
            </a:pPr>
            <a:r>
              <a:rPr lang="en-US" sz="6000" noProof="1">
                <a:ln w="0"/>
                <a:solidFill>
                  <a:prstClr val="white"/>
                </a:solidFill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consectetur adipiscing elit,</a:t>
            </a:r>
          </a:p>
          <a:p>
            <a:pPr algn="ctr" defTabSz="685800">
              <a:defRPr/>
            </a:pPr>
            <a:r>
              <a:rPr lang="en-US" sz="6000" noProof="1">
                <a:ln w="0"/>
                <a:solidFill>
                  <a:prstClr val="white"/>
                </a:solidFill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sed do eiusmod tempor incididuntut</a:t>
            </a:r>
          </a:p>
          <a:p>
            <a:pPr algn="ctr" defTabSz="685800">
              <a:defRPr/>
            </a:pPr>
            <a:r>
              <a:rPr lang="en-US" sz="6000" noProof="1">
                <a:ln w="0"/>
                <a:solidFill>
                  <a:prstClr val="white"/>
                </a:solidFill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labore et dolore magna aliqua.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92672EA-4315-1EA6-EBE4-D68C5B6C8E76}"/>
              </a:ext>
            </a:extLst>
          </p:cNvPr>
          <p:cNvSpPr txBox="1"/>
          <p:nvPr/>
        </p:nvSpPr>
        <p:spPr>
          <a:xfrm>
            <a:off x="6072363" y="1217976"/>
            <a:ext cx="1571264" cy="5367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defTabSz="685800">
              <a:lnSpc>
                <a:spcPct val="80000"/>
              </a:lnSpc>
              <a:defRPr/>
            </a:pPr>
            <a:r>
              <a:rPr lang="en-US" sz="3600" b="1" noProof="1">
                <a:ln w="0"/>
                <a:solidFill>
                  <a:prstClr val="white"/>
                </a:solidFill>
                <a:latin typeface="SF Pro Text" pitchFamily="50" charset="0"/>
                <a:ea typeface="SF Pro Text" pitchFamily="50" charset="0"/>
                <a:cs typeface="SF Pro Text" pitchFamily="50" charset="0"/>
              </a:rPr>
              <a:t>ayat ?</a:t>
            </a:r>
          </a:p>
        </p:txBody>
      </p:sp>
    </p:spTree>
    <p:extLst>
      <p:ext uri="{BB962C8B-B14F-4D97-AF65-F5344CB8AC3E}">
        <p14:creationId xmlns:p14="http://schemas.microsoft.com/office/powerpoint/2010/main" val="306514499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07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FFE168-2E34-36D8-3EE5-C16E13457E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urple Bokeh Light Free Background Video">
            <a:hlinkClick r:id="" action="ppaction://media"/>
            <a:extLst>
              <a:ext uri="{FF2B5EF4-FFF2-40B4-BE49-F238E27FC236}">
                <a16:creationId xmlns:a16="http://schemas.microsoft.com/office/drawing/2014/main" id="{5567A5C2-E35C-173A-6EFB-EB83A55294B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duotone>
              <a:prstClr val="black"/>
              <a:schemeClr val="accent6">
                <a:tint val="45000"/>
                <a:satMod val="400000"/>
              </a:schemeClr>
            </a:duotone>
            <a:lum bright="-20000" contrast="-40000"/>
          </a:blip>
          <a:srcRect l="12500" r="12500"/>
          <a:stretch/>
        </p:blipFill>
        <p:spPr>
          <a:xfrm>
            <a:off x="0" y="0"/>
            <a:ext cx="13716000" cy="10287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489D18E-120F-626C-C170-1BA0A881A519}"/>
              </a:ext>
            </a:extLst>
          </p:cNvPr>
          <p:cNvSpPr txBox="1"/>
          <p:nvPr/>
        </p:nvSpPr>
        <p:spPr>
          <a:xfrm>
            <a:off x="3414713" y="4866502"/>
            <a:ext cx="6886575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/>
            <a:endParaRPr lang="id-ID" sz="2700" dirty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49D500B-0FF2-8FE8-E88A-FC2CBBD55785}"/>
              </a:ext>
            </a:extLst>
          </p:cNvPr>
          <p:cNvSpPr/>
          <p:nvPr/>
        </p:nvSpPr>
        <p:spPr>
          <a:xfrm>
            <a:off x="1736305" y="8894557"/>
            <a:ext cx="10243382" cy="681405"/>
          </a:xfrm>
          <a:prstGeom prst="rect">
            <a:avLst/>
          </a:prstGeom>
          <a:noFill/>
        </p:spPr>
        <p:txBody>
          <a:bodyPr wrap="square" lIns="137160" tIns="68580" rIns="137160" bIns="68580" anchor="b">
            <a:spAutoFit/>
          </a:bodyPr>
          <a:lstStyle/>
          <a:p>
            <a:pPr algn="ctr" defTabSz="685800">
              <a:lnSpc>
                <a:spcPct val="80000"/>
              </a:lnSpc>
            </a:pPr>
            <a:r>
              <a:rPr lang="en-US" sz="4200" b="1" noProof="1">
                <a:ln w="0"/>
                <a:solidFill>
                  <a:srgbClr val="196B24">
                    <a:lumMod val="20000"/>
                    <a:lumOff val="80000"/>
                  </a:srgbClr>
                </a:solidFill>
                <a:latin typeface="FSP DEMO - Breul Grotesk A" panose="02000000000000000000" pitchFamily="50" charset="0"/>
                <a:ea typeface="SF Pro Text" pitchFamily="50" charset="0"/>
                <a:cs typeface="SF Pro Text" pitchFamily="50" charset="0"/>
              </a:rPr>
              <a:t>Goar Ni Ende</a:t>
            </a:r>
            <a:endParaRPr lang="id-ID" sz="4200" b="1" noProof="1">
              <a:ln w="0"/>
              <a:solidFill>
                <a:srgbClr val="196B24">
                  <a:lumMod val="20000"/>
                  <a:lumOff val="80000"/>
                </a:srgbClr>
              </a:solidFill>
              <a:latin typeface="FSP DEMO - Breul Grotesk A" panose="02000000000000000000" pitchFamily="50" charset="0"/>
              <a:ea typeface="SF Pro Text" pitchFamily="50" charset="0"/>
              <a:cs typeface="SF Pro Text" pitchFamily="50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BC42568-4E80-1133-0383-3C8C689BD690}"/>
              </a:ext>
            </a:extLst>
          </p:cNvPr>
          <p:cNvSpPr/>
          <p:nvPr/>
        </p:nvSpPr>
        <p:spPr>
          <a:xfrm>
            <a:off x="1827301" y="9461662"/>
            <a:ext cx="10061393" cy="397738"/>
          </a:xfrm>
          <a:prstGeom prst="rect">
            <a:avLst/>
          </a:prstGeom>
          <a:noFill/>
        </p:spPr>
        <p:txBody>
          <a:bodyPr wrap="square" lIns="137160" tIns="68580" rIns="137160" bIns="68580">
            <a:spAutoFit/>
          </a:bodyPr>
          <a:lstStyle/>
          <a:p>
            <a:pPr algn="ctr" defTabSz="685800">
              <a:lnSpc>
                <a:spcPct val="80000"/>
              </a:lnSpc>
            </a:pPr>
            <a:r>
              <a:rPr lang="en-US" sz="2100" b="1" noProof="1">
                <a:ln w="0"/>
                <a:solidFill>
                  <a:srgbClr val="196B24">
                    <a:lumMod val="20000"/>
                    <a:lumOff val="80000"/>
                  </a:srgbClr>
                </a:solidFill>
                <a:latin typeface="SF Pro Text" pitchFamily="50" charset="0"/>
                <a:ea typeface="SF Pro Text" pitchFamily="50" charset="0"/>
                <a:cs typeface="SF Pro Text" pitchFamily="50" charset="0"/>
              </a:rPr>
              <a:t>Buku Ende No. ?? : ?? - ??</a:t>
            </a:r>
            <a:endParaRPr lang="id-ID" sz="2100" b="1" noProof="1">
              <a:ln w="0"/>
              <a:solidFill>
                <a:srgbClr val="196B24">
                  <a:lumMod val="20000"/>
                  <a:lumOff val="80000"/>
                </a:srgbClr>
              </a:solidFill>
              <a:latin typeface="SF Pro Text" pitchFamily="50" charset="0"/>
              <a:ea typeface="SF Pro Text" pitchFamily="50" charset="0"/>
              <a:cs typeface="SF Pro Text" pitchFamily="50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6D2AD95-510F-91FF-BC87-44BA4811C17C}"/>
              </a:ext>
            </a:extLst>
          </p:cNvPr>
          <p:cNvSpPr txBox="1"/>
          <p:nvPr/>
        </p:nvSpPr>
        <p:spPr>
          <a:xfrm>
            <a:off x="564350" y="2973674"/>
            <a:ext cx="12587289" cy="37856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 defTabSz="685800">
              <a:defRPr/>
            </a:pPr>
            <a:r>
              <a:rPr lang="en-US" sz="6000" noProof="1">
                <a:ln w="0"/>
                <a:solidFill>
                  <a:prstClr val="white"/>
                </a:solidFill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Lorem ipsum dolor sit amet,</a:t>
            </a:r>
          </a:p>
          <a:p>
            <a:pPr algn="ctr" defTabSz="685800">
              <a:defRPr/>
            </a:pPr>
            <a:r>
              <a:rPr lang="en-US" sz="6000" noProof="1">
                <a:ln w="0"/>
                <a:solidFill>
                  <a:prstClr val="white"/>
                </a:solidFill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consectetur adipiscing elit,</a:t>
            </a:r>
          </a:p>
          <a:p>
            <a:pPr algn="ctr" defTabSz="685800">
              <a:defRPr/>
            </a:pPr>
            <a:r>
              <a:rPr lang="en-US" sz="6000" noProof="1">
                <a:ln w="0"/>
                <a:solidFill>
                  <a:prstClr val="white"/>
                </a:solidFill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sed do eiusmod tempor incididuntut</a:t>
            </a:r>
          </a:p>
          <a:p>
            <a:pPr algn="ctr" defTabSz="685800">
              <a:defRPr/>
            </a:pPr>
            <a:r>
              <a:rPr lang="en-US" sz="6000" noProof="1">
                <a:ln w="0"/>
                <a:solidFill>
                  <a:prstClr val="white"/>
                </a:solidFill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labore et dolore magna aliqua.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4672BF4-A992-6B6A-6A9E-079AAE4C0131}"/>
              </a:ext>
            </a:extLst>
          </p:cNvPr>
          <p:cNvSpPr txBox="1"/>
          <p:nvPr/>
        </p:nvSpPr>
        <p:spPr>
          <a:xfrm>
            <a:off x="6337659" y="1217976"/>
            <a:ext cx="1040670" cy="5367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defTabSz="685800">
              <a:lnSpc>
                <a:spcPct val="80000"/>
              </a:lnSpc>
              <a:defRPr/>
            </a:pPr>
            <a:r>
              <a:rPr lang="en-US" sz="3600" b="1" noProof="1">
                <a:ln w="0"/>
                <a:solidFill>
                  <a:prstClr val="white"/>
                </a:solidFill>
                <a:latin typeface="SF Pro Text" pitchFamily="50" charset="0"/>
                <a:ea typeface="SF Pro Text" pitchFamily="50" charset="0"/>
                <a:cs typeface="SF Pro Text" pitchFamily="50" charset="0"/>
              </a:rPr>
              <a:t>reff</a:t>
            </a:r>
          </a:p>
        </p:txBody>
      </p:sp>
    </p:spTree>
    <p:extLst>
      <p:ext uri="{BB962C8B-B14F-4D97-AF65-F5344CB8AC3E}">
        <p14:creationId xmlns:p14="http://schemas.microsoft.com/office/powerpoint/2010/main" val="1569093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07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lumOff val="1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21C8ECE-FE41-E59D-D4C3-B1333E6E2D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A group of colorful dots&#10;&#10;Description automatically generated">
            <a:extLst>
              <a:ext uri="{FF2B5EF4-FFF2-40B4-BE49-F238E27FC236}">
                <a16:creationId xmlns:a16="http://schemas.microsoft.com/office/drawing/2014/main" id="{BFB572B7-DE00-3337-8BB4-EB0F39A659FA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25" t="10354" r="10625" b="24363"/>
          <a:stretch/>
        </p:blipFill>
        <p:spPr>
          <a:xfrm>
            <a:off x="0" y="0"/>
            <a:ext cx="13716000" cy="10287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DD7EA04-17C0-8CEA-9F86-90016C8388CB}"/>
              </a:ext>
            </a:extLst>
          </p:cNvPr>
          <p:cNvSpPr txBox="1"/>
          <p:nvPr/>
        </p:nvSpPr>
        <p:spPr>
          <a:xfrm>
            <a:off x="3414713" y="4866502"/>
            <a:ext cx="6886575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/>
            <a:endParaRPr lang="id-ID" sz="2700" dirty="0">
              <a:solidFill>
                <a:prstClr val="white"/>
              </a:solidFill>
              <a:latin typeface="Aptos" panose="02110004020202020204"/>
            </a:endParaRPr>
          </a:p>
        </p:txBody>
      </p:sp>
      <p:pic>
        <p:nvPicPr>
          <p:cNvPr id="15" name="Picture 14" descr="A close up of a flower&#10;&#10;Description automatically generated">
            <a:extLst>
              <a:ext uri="{FF2B5EF4-FFF2-40B4-BE49-F238E27FC236}">
                <a16:creationId xmlns:a16="http://schemas.microsoft.com/office/drawing/2014/main" id="{945B5F42-E986-B387-EB9E-FF1FB799CB1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9838" y="6503528"/>
            <a:ext cx="3843338" cy="3843338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56AF5C36-C32A-0FCE-CA36-0E0EA93066AE}"/>
              </a:ext>
            </a:extLst>
          </p:cNvPr>
          <p:cNvSpPr/>
          <p:nvPr/>
        </p:nvSpPr>
        <p:spPr>
          <a:xfrm>
            <a:off x="1827304" y="2410143"/>
            <a:ext cx="10334561" cy="3130088"/>
          </a:xfrm>
          <a:prstGeom prst="rect">
            <a:avLst/>
          </a:prstGeom>
          <a:noFill/>
        </p:spPr>
        <p:txBody>
          <a:bodyPr wrap="square" lIns="137160" tIns="68580" rIns="137160" bIns="68580" anchor="b">
            <a:spAutoFit/>
          </a:bodyPr>
          <a:lstStyle/>
          <a:p>
            <a:pPr defTabSz="685800">
              <a:lnSpc>
                <a:spcPct val="80000"/>
              </a:lnSpc>
            </a:pPr>
            <a:r>
              <a:rPr lang="en-US" sz="8100" b="1" noProof="1">
                <a:ln w="0"/>
                <a:solidFill>
                  <a:srgbClr val="E97132">
                    <a:lumMod val="20000"/>
                    <a:lumOff val="80000"/>
                  </a:srgbClr>
                </a:solidFill>
                <a:latin typeface="SFNS Display" panose="00000500000000000000" pitchFamily="2" charset="0"/>
                <a:ea typeface="SF Pro Text" pitchFamily="50" charset="0"/>
                <a:cs typeface="SF Pro Text" pitchFamily="50" charset="0"/>
              </a:rPr>
              <a:t>Manjaha Goargoar</a:t>
            </a:r>
          </a:p>
          <a:p>
            <a:pPr defTabSz="685800">
              <a:lnSpc>
                <a:spcPct val="80000"/>
              </a:lnSpc>
            </a:pPr>
            <a:r>
              <a:rPr lang="en-US" sz="8100" b="1" noProof="1">
                <a:ln w="0"/>
                <a:solidFill>
                  <a:srgbClr val="E97132">
                    <a:lumMod val="20000"/>
                    <a:lumOff val="80000"/>
                  </a:srgbClr>
                </a:solidFill>
                <a:latin typeface="SFNS Display" panose="00000500000000000000" pitchFamily="2" charset="0"/>
                <a:ea typeface="SF Pro Text" pitchFamily="50" charset="0"/>
                <a:cs typeface="SF Pro Text" pitchFamily="50" charset="0"/>
              </a:rPr>
              <a:t>Ni Angka Naung Monding</a:t>
            </a:r>
            <a:endParaRPr lang="id-ID" sz="8100" b="1" noProof="1">
              <a:ln w="0"/>
              <a:solidFill>
                <a:srgbClr val="E97132">
                  <a:lumMod val="20000"/>
                  <a:lumOff val="80000"/>
                </a:srgbClr>
              </a:solidFill>
              <a:latin typeface="SFNS Display" panose="00000500000000000000" pitchFamily="2" charset="0"/>
              <a:ea typeface="SF Pro Text" pitchFamily="50" charset="0"/>
              <a:cs typeface="SF Pro Text" pitchFamily="50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E8494D3-3904-8BFE-DAAF-EC861DF6C55F}"/>
              </a:ext>
            </a:extLst>
          </p:cNvPr>
          <p:cNvSpPr/>
          <p:nvPr/>
        </p:nvSpPr>
        <p:spPr>
          <a:xfrm>
            <a:off x="1827303" y="5420500"/>
            <a:ext cx="6339749" cy="526298"/>
          </a:xfrm>
          <a:prstGeom prst="rect">
            <a:avLst/>
          </a:prstGeom>
          <a:noFill/>
        </p:spPr>
        <p:txBody>
          <a:bodyPr wrap="none" lIns="137160" tIns="68580" rIns="137160" bIns="68580">
            <a:spAutoFit/>
          </a:bodyPr>
          <a:lstStyle/>
          <a:p>
            <a:pPr defTabSz="685800">
              <a:lnSpc>
                <a:spcPct val="80000"/>
              </a:lnSpc>
              <a:defRPr/>
            </a:pPr>
            <a:r>
              <a:rPr lang="en-US" sz="3000" noProof="1">
                <a:ln w="0"/>
                <a:solidFill>
                  <a:srgbClr val="E97132">
                    <a:lumMod val="20000"/>
                    <a:lumOff val="80000"/>
                  </a:srgbClr>
                </a:solidFill>
                <a:latin typeface="FSP DEMO - Breul Grotesk A" panose="02000000000000000000" pitchFamily="50" charset="0"/>
                <a:ea typeface="SF Pro Text" pitchFamily="50" charset="0"/>
                <a:cs typeface="SF Pro Text" pitchFamily="50" charset="0"/>
              </a:rPr>
              <a:t>Parmingguon Ujung Taon Parhuriaon</a:t>
            </a:r>
          </a:p>
        </p:txBody>
      </p:sp>
    </p:spTree>
    <p:extLst>
      <p:ext uri="{BB962C8B-B14F-4D97-AF65-F5344CB8AC3E}">
        <p14:creationId xmlns:p14="http://schemas.microsoft.com/office/powerpoint/2010/main" val="3020525093"/>
      </p:ext>
    </p:extLst>
  </p:cSld>
  <p:clrMapOvr>
    <a:masterClrMapping/>
  </p:clrMapOvr>
  <p:transition spd="slow">
    <p:fade thruBlk="1"/>
  </p:transition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3716000" h="10287000">
                <a:moveTo>
                  <a:pt x="0" y="0"/>
                </a:moveTo>
                <a:lnTo>
                  <a:pt x="13716000" y="0"/>
                </a:lnTo>
                <a:lnTo>
                  <a:pt x="13716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368" r="-920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 rot="-1068058">
            <a:off x="2917757" y="4902025"/>
            <a:ext cx="4765857" cy="2823770"/>
          </a:xfrm>
          <a:custGeom>
            <a:avLst/>
            <a:gdLst/>
            <a:ahLst/>
            <a:cxnLst/>
            <a:rect l="l" t="t" r="r" b="b"/>
            <a:pathLst>
              <a:path w="4765857" h="2823770">
                <a:moveTo>
                  <a:pt x="0" y="0"/>
                </a:moveTo>
                <a:lnTo>
                  <a:pt x="4765857" y="0"/>
                </a:lnTo>
                <a:lnTo>
                  <a:pt x="4765857" y="2823770"/>
                </a:lnTo>
                <a:lnTo>
                  <a:pt x="0" y="282377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 rot="-74403">
            <a:off x="6135358" y="5064648"/>
            <a:ext cx="4673826" cy="2769242"/>
          </a:xfrm>
          <a:custGeom>
            <a:avLst/>
            <a:gdLst/>
            <a:ahLst/>
            <a:cxnLst/>
            <a:rect l="l" t="t" r="r" b="b"/>
            <a:pathLst>
              <a:path w="4673826" h="2769242">
                <a:moveTo>
                  <a:pt x="0" y="0"/>
                </a:moveTo>
                <a:lnTo>
                  <a:pt x="4673826" y="0"/>
                </a:lnTo>
                <a:lnTo>
                  <a:pt x="4673826" y="2769242"/>
                </a:lnTo>
                <a:lnTo>
                  <a:pt x="0" y="276924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5" name="Group 5"/>
          <p:cNvGrpSpPr>
            <a:grpSpLocks noChangeAspect="1"/>
          </p:cNvGrpSpPr>
          <p:nvPr/>
        </p:nvGrpSpPr>
        <p:grpSpPr>
          <a:xfrm>
            <a:off x="4505526" y="1888667"/>
            <a:ext cx="4704949" cy="4704930"/>
            <a:chOff x="0" y="0"/>
            <a:chExt cx="6350000" cy="634997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4"/>
              <a:stretch>
                <a:fillRect l="-5610" r="-5610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3365953" y="829237"/>
            <a:ext cx="6984094" cy="5060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59"/>
              </a:lnSpc>
            </a:pPr>
            <a:r>
              <a:rPr lang="en-US" sz="2599" spc="551" dirty="0">
                <a:solidFill>
                  <a:srgbClr val="645D53"/>
                </a:solidFill>
                <a:latin typeface="Poppins"/>
                <a:ea typeface="Poppins"/>
                <a:cs typeface="Poppins"/>
                <a:sym typeface="Poppins"/>
              </a:rPr>
              <a:t>IN LOVING MEMORY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0" y="8025867"/>
            <a:ext cx="13716000" cy="8135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609"/>
              </a:lnSpc>
              <a:spcBef>
                <a:spcPct val="0"/>
              </a:spcBef>
            </a:pPr>
            <a:r>
              <a:rPr lang="en-US" sz="4721" spc="47">
                <a:solidFill>
                  <a:srgbClr val="645D53"/>
                </a:solidFill>
                <a:latin typeface="TAN Angleton"/>
                <a:ea typeface="TAN Angleton"/>
                <a:cs typeface="TAN Angleton"/>
                <a:sym typeface="TAN Angleton"/>
              </a:rPr>
              <a:t>Heppy Rumondang br. Hutagaol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954868" y="9019223"/>
            <a:ext cx="7806264" cy="6400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 spc="239" dirty="0">
                <a:solidFill>
                  <a:srgbClr val="645D53"/>
                </a:solidFill>
                <a:latin typeface="Poppins"/>
                <a:ea typeface="Poppins"/>
                <a:cs typeface="Poppins"/>
                <a:sym typeface="Poppins"/>
              </a:rPr>
              <a:t>MONDING TANGGAL </a:t>
            </a:r>
            <a:r>
              <a:rPr lang="en-US" sz="1800" b="1" spc="239" dirty="0">
                <a:solidFill>
                  <a:srgbClr val="645D53"/>
                </a:solidFill>
                <a:latin typeface="Poppins Bold"/>
                <a:ea typeface="Poppins Bold"/>
                <a:cs typeface="Poppins Bold"/>
                <a:sym typeface="Poppins Bold"/>
              </a:rPr>
              <a:t>13 DESEMBER 2023</a:t>
            </a:r>
          </a:p>
          <a:p>
            <a:pPr algn="ctr">
              <a:lnSpc>
                <a:spcPts val="2520"/>
              </a:lnSpc>
            </a:pPr>
            <a:r>
              <a:rPr lang="en-US" sz="1800" spc="239" dirty="0">
                <a:solidFill>
                  <a:srgbClr val="645D53"/>
                </a:solidFill>
                <a:latin typeface="Poppins"/>
                <a:ea typeface="Poppins"/>
                <a:cs typeface="Poppins"/>
                <a:sym typeface="Poppins"/>
              </a:rPr>
              <a:t>SEKTOR</a:t>
            </a:r>
            <a:r>
              <a:rPr lang="en-US" sz="1800" b="1" spc="239" dirty="0">
                <a:solidFill>
                  <a:srgbClr val="645D53"/>
                </a:solidFill>
                <a:latin typeface="Poppins Bold"/>
                <a:ea typeface="Poppins Bold"/>
                <a:cs typeface="Poppins Bold"/>
                <a:sym typeface="Poppins Bold"/>
              </a:rPr>
              <a:t> JUDIKA</a:t>
            </a:r>
          </a:p>
        </p:txBody>
      </p:sp>
      <p:sp>
        <p:nvSpPr>
          <p:cNvPr id="10" name="Freeform 10"/>
          <p:cNvSpPr/>
          <p:nvPr/>
        </p:nvSpPr>
        <p:spPr>
          <a:xfrm rot="-10800000">
            <a:off x="4971755" y="5609676"/>
            <a:ext cx="4238719" cy="2511441"/>
          </a:xfrm>
          <a:custGeom>
            <a:avLst/>
            <a:gdLst/>
            <a:ahLst/>
            <a:cxnLst/>
            <a:rect l="l" t="t" r="r" b="b"/>
            <a:pathLst>
              <a:path w="4238719" h="2511441">
                <a:moveTo>
                  <a:pt x="0" y="0"/>
                </a:moveTo>
                <a:lnTo>
                  <a:pt x="4238719" y="0"/>
                </a:lnTo>
                <a:lnTo>
                  <a:pt x="4238719" y="2511441"/>
                </a:lnTo>
                <a:lnTo>
                  <a:pt x="0" y="251144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3716000" h="10287000">
                <a:moveTo>
                  <a:pt x="0" y="0"/>
                </a:moveTo>
                <a:lnTo>
                  <a:pt x="13716000" y="0"/>
                </a:lnTo>
                <a:lnTo>
                  <a:pt x="13716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368" r="-920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 rot="-1068058">
            <a:off x="2917757" y="4902025"/>
            <a:ext cx="4765857" cy="2823770"/>
          </a:xfrm>
          <a:custGeom>
            <a:avLst/>
            <a:gdLst/>
            <a:ahLst/>
            <a:cxnLst/>
            <a:rect l="l" t="t" r="r" b="b"/>
            <a:pathLst>
              <a:path w="4765857" h="2823770">
                <a:moveTo>
                  <a:pt x="0" y="0"/>
                </a:moveTo>
                <a:lnTo>
                  <a:pt x="4765857" y="0"/>
                </a:lnTo>
                <a:lnTo>
                  <a:pt x="4765857" y="2823770"/>
                </a:lnTo>
                <a:lnTo>
                  <a:pt x="0" y="282377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 rot="-74403">
            <a:off x="6135358" y="5064648"/>
            <a:ext cx="4673826" cy="2769242"/>
          </a:xfrm>
          <a:custGeom>
            <a:avLst/>
            <a:gdLst/>
            <a:ahLst/>
            <a:cxnLst/>
            <a:rect l="l" t="t" r="r" b="b"/>
            <a:pathLst>
              <a:path w="4673826" h="2769242">
                <a:moveTo>
                  <a:pt x="0" y="0"/>
                </a:moveTo>
                <a:lnTo>
                  <a:pt x="4673826" y="0"/>
                </a:lnTo>
                <a:lnTo>
                  <a:pt x="4673826" y="2769242"/>
                </a:lnTo>
                <a:lnTo>
                  <a:pt x="0" y="276924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5" name="Group 5"/>
          <p:cNvGrpSpPr>
            <a:grpSpLocks noChangeAspect="1"/>
          </p:cNvGrpSpPr>
          <p:nvPr/>
        </p:nvGrpSpPr>
        <p:grpSpPr>
          <a:xfrm>
            <a:off x="4505526" y="1888667"/>
            <a:ext cx="4704949" cy="4704930"/>
            <a:chOff x="0" y="0"/>
            <a:chExt cx="6350000" cy="634997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4"/>
              <a:stretch>
                <a:fillRect t="-3075" r="-7687" b="-4612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3365953" y="829237"/>
            <a:ext cx="6984094" cy="5060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59"/>
              </a:lnSpc>
            </a:pPr>
            <a:r>
              <a:rPr lang="en-US" sz="2599" spc="551">
                <a:solidFill>
                  <a:srgbClr val="645D53"/>
                </a:solidFill>
                <a:latin typeface="Poppins"/>
                <a:ea typeface="Poppins"/>
                <a:cs typeface="Poppins"/>
                <a:sym typeface="Poppins"/>
              </a:rPr>
              <a:t>IN LOVING MEMORY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0" y="8025867"/>
            <a:ext cx="13716000" cy="8135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609"/>
              </a:lnSpc>
              <a:spcBef>
                <a:spcPct val="0"/>
              </a:spcBef>
            </a:pPr>
            <a:r>
              <a:rPr lang="en-US" sz="4721" spc="47" dirty="0" err="1">
                <a:solidFill>
                  <a:srgbClr val="645D53"/>
                </a:solidFill>
                <a:latin typeface="TAN Angleton"/>
                <a:ea typeface="TAN Angleton"/>
                <a:cs typeface="TAN Angleton"/>
                <a:sym typeface="TAN Angleton"/>
              </a:rPr>
              <a:t>Rajin</a:t>
            </a:r>
            <a:r>
              <a:rPr lang="en-US" sz="4721" spc="47" dirty="0">
                <a:solidFill>
                  <a:srgbClr val="645D53"/>
                </a:solidFill>
                <a:latin typeface="TAN Angleton"/>
                <a:ea typeface="TAN Angleton"/>
                <a:cs typeface="TAN Angleton"/>
                <a:sym typeface="TAN Angleton"/>
              </a:rPr>
              <a:t> </a:t>
            </a:r>
            <a:r>
              <a:rPr lang="en-US" sz="4721" spc="47" dirty="0" err="1">
                <a:solidFill>
                  <a:srgbClr val="645D53"/>
                </a:solidFill>
                <a:latin typeface="TAN Angleton"/>
                <a:ea typeface="TAN Angleton"/>
                <a:cs typeface="TAN Angleton"/>
                <a:sym typeface="TAN Angleton"/>
              </a:rPr>
              <a:t>Mangoloi</a:t>
            </a:r>
            <a:r>
              <a:rPr lang="en-US" sz="4721" spc="47" dirty="0">
                <a:solidFill>
                  <a:srgbClr val="645D53"/>
                </a:solidFill>
                <a:latin typeface="TAN Angleton"/>
                <a:ea typeface="TAN Angleton"/>
                <a:cs typeface="TAN Angleton"/>
                <a:sym typeface="TAN Angleton"/>
              </a:rPr>
              <a:t> </a:t>
            </a:r>
            <a:r>
              <a:rPr lang="en-US" sz="4721" spc="47" dirty="0" err="1">
                <a:solidFill>
                  <a:srgbClr val="645D53"/>
                </a:solidFill>
                <a:latin typeface="TAN Angleton"/>
                <a:ea typeface="TAN Angleton"/>
                <a:cs typeface="TAN Angleton"/>
                <a:sym typeface="TAN Angleton"/>
              </a:rPr>
              <a:t>Lumban</a:t>
            </a:r>
            <a:r>
              <a:rPr lang="en-US" sz="4721" spc="47" dirty="0">
                <a:solidFill>
                  <a:srgbClr val="645D53"/>
                </a:solidFill>
                <a:latin typeface="TAN Angleton"/>
                <a:ea typeface="TAN Angleton"/>
                <a:cs typeface="TAN Angleton"/>
                <a:sym typeface="TAN Angleton"/>
              </a:rPr>
              <a:t> </a:t>
            </a:r>
            <a:r>
              <a:rPr lang="en-US" sz="4721" spc="47" dirty="0" err="1">
                <a:solidFill>
                  <a:srgbClr val="645D53"/>
                </a:solidFill>
                <a:latin typeface="TAN Angleton"/>
                <a:ea typeface="TAN Angleton"/>
                <a:cs typeface="TAN Angleton"/>
                <a:sym typeface="TAN Angleton"/>
              </a:rPr>
              <a:t>Toruan</a:t>
            </a:r>
            <a:endParaRPr lang="en-US" sz="4721" spc="47" dirty="0">
              <a:solidFill>
                <a:srgbClr val="645D53"/>
              </a:solidFill>
              <a:latin typeface="TAN Angleton"/>
              <a:ea typeface="TAN Angleton"/>
              <a:cs typeface="TAN Angleton"/>
              <a:sym typeface="TAN Angleton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2954868" y="9019223"/>
            <a:ext cx="7806264" cy="6400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 spc="239" dirty="0">
                <a:solidFill>
                  <a:srgbClr val="645D53"/>
                </a:solidFill>
                <a:latin typeface="Poppins"/>
                <a:ea typeface="Poppins"/>
                <a:cs typeface="Poppins"/>
                <a:sym typeface="Poppins"/>
              </a:rPr>
              <a:t>MONDING TANGGAL</a:t>
            </a:r>
            <a:r>
              <a:rPr lang="en-US" sz="1800" b="1" spc="239" dirty="0">
                <a:solidFill>
                  <a:srgbClr val="645D53"/>
                </a:solidFill>
                <a:latin typeface="Poppins Bold"/>
                <a:ea typeface="Poppins Bold"/>
                <a:cs typeface="Poppins Bold"/>
                <a:sym typeface="Poppins Bold"/>
              </a:rPr>
              <a:t> 28 DESEMBER 2023</a:t>
            </a:r>
          </a:p>
          <a:p>
            <a:pPr algn="ctr">
              <a:lnSpc>
                <a:spcPts val="2520"/>
              </a:lnSpc>
            </a:pPr>
            <a:r>
              <a:rPr lang="en-US" sz="1800" spc="239" dirty="0">
                <a:solidFill>
                  <a:srgbClr val="645D53"/>
                </a:solidFill>
                <a:latin typeface="Poppins"/>
                <a:ea typeface="Poppins"/>
                <a:cs typeface="Poppins"/>
                <a:sym typeface="Poppins"/>
              </a:rPr>
              <a:t>SEKTOR</a:t>
            </a:r>
            <a:r>
              <a:rPr lang="en-US" sz="1800" b="1" spc="239" dirty="0">
                <a:solidFill>
                  <a:srgbClr val="645D53"/>
                </a:solidFill>
                <a:latin typeface="Poppins Bold"/>
                <a:ea typeface="Poppins Bold"/>
                <a:cs typeface="Poppins Bold"/>
                <a:sym typeface="Poppins Bold"/>
              </a:rPr>
              <a:t> KOLOSE</a:t>
            </a:r>
          </a:p>
        </p:txBody>
      </p:sp>
      <p:sp>
        <p:nvSpPr>
          <p:cNvPr id="10" name="Freeform 10"/>
          <p:cNvSpPr/>
          <p:nvPr/>
        </p:nvSpPr>
        <p:spPr>
          <a:xfrm rot="-10800000">
            <a:off x="4971755" y="5609676"/>
            <a:ext cx="4238719" cy="2511441"/>
          </a:xfrm>
          <a:custGeom>
            <a:avLst/>
            <a:gdLst/>
            <a:ahLst/>
            <a:cxnLst/>
            <a:rect l="l" t="t" r="r" b="b"/>
            <a:pathLst>
              <a:path w="4238719" h="2511441">
                <a:moveTo>
                  <a:pt x="0" y="0"/>
                </a:moveTo>
                <a:lnTo>
                  <a:pt x="4238719" y="0"/>
                </a:lnTo>
                <a:lnTo>
                  <a:pt x="4238719" y="2511441"/>
                </a:lnTo>
                <a:lnTo>
                  <a:pt x="0" y="251144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3716000" h="10287000">
                <a:moveTo>
                  <a:pt x="0" y="0"/>
                </a:moveTo>
                <a:lnTo>
                  <a:pt x="13716000" y="0"/>
                </a:lnTo>
                <a:lnTo>
                  <a:pt x="13716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368" r="-920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 rot="-1068058">
            <a:off x="2917757" y="4902025"/>
            <a:ext cx="4765857" cy="2823770"/>
          </a:xfrm>
          <a:custGeom>
            <a:avLst/>
            <a:gdLst/>
            <a:ahLst/>
            <a:cxnLst/>
            <a:rect l="l" t="t" r="r" b="b"/>
            <a:pathLst>
              <a:path w="4765857" h="2823770">
                <a:moveTo>
                  <a:pt x="0" y="0"/>
                </a:moveTo>
                <a:lnTo>
                  <a:pt x="4765857" y="0"/>
                </a:lnTo>
                <a:lnTo>
                  <a:pt x="4765857" y="2823770"/>
                </a:lnTo>
                <a:lnTo>
                  <a:pt x="0" y="282377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 rot="-74403">
            <a:off x="6135358" y="5064648"/>
            <a:ext cx="4673826" cy="2769242"/>
          </a:xfrm>
          <a:custGeom>
            <a:avLst/>
            <a:gdLst/>
            <a:ahLst/>
            <a:cxnLst/>
            <a:rect l="l" t="t" r="r" b="b"/>
            <a:pathLst>
              <a:path w="4673826" h="2769242">
                <a:moveTo>
                  <a:pt x="0" y="0"/>
                </a:moveTo>
                <a:lnTo>
                  <a:pt x="4673826" y="0"/>
                </a:lnTo>
                <a:lnTo>
                  <a:pt x="4673826" y="2769242"/>
                </a:lnTo>
                <a:lnTo>
                  <a:pt x="0" y="276924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5" name="Group 5"/>
          <p:cNvGrpSpPr>
            <a:grpSpLocks noChangeAspect="1"/>
          </p:cNvGrpSpPr>
          <p:nvPr/>
        </p:nvGrpSpPr>
        <p:grpSpPr>
          <a:xfrm>
            <a:off x="4505526" y="1888667"/>
            <a:ext cx="4704949" cy="4704930"/>
            <a:chOff x="0" y="0"/>
            <a:chExt cx="6350000" cy="634997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" name="Freeform 7"/>
          <p:cNvSpPr/>
          <p:nvPr/>
        </p:nvSpPr>
        <p:spPr>
          <a:xfrm rot="-10800000">
            <a:off x="4971755" y="5609676"/>
            <a:ext cx="4238719" cy="2511441"/>
          </a:xfrm>
          <a:custGeom>
            <a:avLst/>
            <a:gdLst/>
            <a:ahLst/>
            <a:cxnLst/>
            <a:rect l="l" t="t" r="r" b="b"/>
            <a:pathLst>
              <a:path w="4238719" h="2511441">
                <a:moveTo>
                  <a:pt x="0" y="0"/>
                </a:moveTo>
                <a:lnTo>
                  <a:pt x="4238719" y="0"/>
                </a:lnTo>
                <a:lnTo>
                  <a:pt x="4238719" y="2511441"/>
                </a:lnTo>
                <a:lnTo>
                  <a:pt x="0" y="251144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TextBox 8"/>
          <p:cNvSpPr txBox="1"/>
          <p:nvPr/>
        </p:nvSpPr>
        <p:spPr>
          <a:xfrm>
            <a:off x="3365953" y="829237"/>
            <a:ext cx="6984094" cy="5060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59"/>
              </a:lnSpc>
            </a:pPr>
            <a:r>
              <a:rPr lang="en-US" sz="2599" spc="551">
                <a:solidFill>
                  <a:srgbClr val="645D53"/>
                </a:solidFill>
                <a:latin typeface="Poppins"/>
                <a:ea typeface="Poppins"/>
                <a:cs typeface="Poppins"/>
                <a:sym typeface="Poppins"/>
              </a:rPr>
              <a:t>IN LOVING MEMORY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0" y="8025867"/>
            <a:ext cx="13716000" cy="8135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609"/>
              </a:lnSpc>
              <a:spcBef>
                <a:spcPct val="0"/>
              </a:spcBef>
            </a:pPr>
            <a:r>
              <a:rPr lang="en-US" sz="4721" spc="47" dirty="0" err="1">
                <a:solidFill>
                  <a:srgbClr val="645D53"/>
                </a:solidFill>
                <a:latin typeface="TAN Angleton"/>
                <a:ea typeface="TAN Angleton"/>
                <a:cs typeface="TAN Angleton"/>
                <a:sym typeface="TAN Angleton"/>
              </a:rPr>
              <a:t>Pustaha</a:t>
            </a:r>
            <a:r>
              <a:rPr lang="en-US" sz="4721" spc="47" dirty="0">
                <a:solidFill>
                  <a:srgbClr val="645D53"/>
                </a:solidFill>
                <a:latin typeface="TAN Angleton"/>
                <a:ea typeface="TAN Angleton"/>
                <a:cs typeface="TAN Angleton"/>
                <a:sym typeface="TAN Angleton"/>
              </a:rPr>
              <a:t> </a:t>
            </a:r>
            <a:r>
              <a:rPr lang="en-US" sz="4721" spc="47" dirty="0" err="1">
                <a:solidFill>
                  <a:srgbClr val="645D53"/>
                </a:solidFill>
                <a:latin typeface="TAN Angleton"/>
                <a:ea typeface="TAN Angleton"/>
                <a:cs typeface="TAN Angleton"/>
                <a:sym typeface="TAN Angleton"/>
              </a:rPr>
              <a:t>Hinalang</a:t>
            </a:r>
            <a:r>
              <a:rPr lang="en-US" sz="4721" spc="47" dirty="0">
                <a:solidFill>
                  <a:srgbClr val="645D53"/>
                </a:solidFill>
                <a:latin typeface="TAN Angleton"/>
                <a:ea typeface="TAN Angleton"/>
                <a:cs typeface="TAN Angleton"/>
                <a:sym typeface="TAN Angleton"/>
              </a:rPr>
              <a:t> </a:t>
            </a:r>
            <a:r>
              <a:rPr lang="en-US" sz="4721" spc="47" dirty="0" err="1">
                <a:solidFill>
                  <a:srgbClr val="645D53"/>
                </a:solidFill>
                <a:latin typeface="TAN Angleton"/>
                <a:ea typeface="TAN Angleton"/>
                <a:cs typeface="TAN Angleton"/>
                <a:sym typeface="TAN Angleton"/>
              </a:rPr>
              <a:t>Sihombing</a:t>
            </a:r>
            <a:endParaRPr lang="en-US" sz="4721" spc="47" dirty="0">
              <a:solidFill>
                <a:srgbClr val="645D53"/>
              </a:solidFill>
              <a:latin typeface="TAN Angleton"/>
              <a:ea typeface="TAN Angleton"/>
              <a:cs typeface="TAN Angleton"/>
              <a:sym typeface="TAN Angleton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2954868" y="9019223"/>
            <a:ext cx="7806264" cy="6400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 spc="239" dirty="0">
                <a:solidFill>
                  <a:srgbClr val="645D53"/>
                </a:solidFill>
                <a:latin typeface="Poppins"/>
                <a:ea typeface="Poppins"/>
                <a:cs typeface="Poppins"/>
                <a:sym typeface="Poppins"/>
              </a:rPr>
              <a:t>MONDING TANGGAL </a:t>
            </a:r>
            <a:r>
              <a:rPr lang="en-US" sz="1800" b="1" spc="239" dirty="0">
                <a:solidFill>
                  <a:srgbClr val="645D53"/>
                </a:solidFill>
                <a:latin typeface="Poppins Bold"/>
                <a:ea typeface="Poppins Bold"/>
                <a:cs typeface="Poppins Bold"/>
                <a:sym typeface="Poppins Bold"/>
              </a:rPr>
              <a:t>10 JANUARI 2024</a:t>
            </a:r>
          </a:p>
          <a:p>
            <a:pPr algn="ctr">
              <a:lnSpc>
                <a:spcPts val="2520"/>
              </a:lnSpc>
            </a:pPr>
            <a:r>
              <a:rPr lang="en-US" sz="1800" spc="239" dirty="0">
                <a:solidFill>
                  <a:srgbClr val="645D53"/>
                </a:solidFill>
                <a:latin typeface="Poppins"/>
                <a:ea typeface="Poppins"/>
                <a:cs typeface="Poppins"/>
                <a:sym typeface="Poppins"/>
              </a:rPr>
              <a:t>SEKTOR</a:t>
            </a:r>
            <a:r>
              <a:rPr lang="en-US" sz="1800" b="1" spc="239" dirty="0">
                <a:solidFill>
                  <a:srgbClr val="645D53"/>
                </a:solidFill>
                <a:latin typeface="Poppins Bold"/>
                <a:ea typeface="Poppins Bold"/>
                <a:cs typeface="Poppins Bold"/>
                <a:sym typeface="Poppins Bold"/>
              </a:rPr>
              <a:t> EFESUS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3716000" h="10287000">
                <a:moveTo>
                  <a:pt x="0" y="0"/>
                </a:moveTo>
                <a:lnTo>
                  <a:pt x="13716000" y="0"/>
                </a:lnTo>
                <a:lnTo>
                  <a:pt x="13716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368" r="-920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 rot="-1068058">
            <a:off x="2917757" y="4902025"/>
            <a:ext cx="4765857" cy="2823770"/>
          </a:xfrm>
          <a:custGeom>
            <a:avLst/>
            <a:gdLst/>
            <a:ahLst/>
            <a:cxnLst/>
            <a:rect l="l" t="t" r="r" b="b"/>
            <a:pathLst>
              <a:path w="4765857" h="2823770">
                <a:moveTo>
                  <a:pt x="0" y="0"/>
                </a:moveTo>
                <a:lnTo>
                  <a:pt x="4765857" y="0"/>
                </a:lnTo>
                <a:lnTo>
                  <a:pt x="4765857" y="2823770"/>
                </a:lnTo>
                <a:lnTo>
                  <a:pt x="0" y="282377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 rot="-74403">
            <a:off x="6135358" y="5064648"/>
            <a:ext cx="4673826" cy="2769242"/>
          </a:xfrm>
          <a:custGeom>
            <a:avLst/>
            <a:gdLst/>
            <a:ahLst/>
            <a:cxnLst/>
            <a:rect l="l" t="t" r="r" b="b"/>
            <a:pathLst>
              <a:path w="4673826" h="2769242">
                <a:moveTo>
                  <a:pt x="0" y="0"/>
                </a:moveTo>
                <a:lnTo>
                  <a:pt x="4673826" y="0"/>
                </a:lnTo>
                <a:lnTo>
                  <a:pt x="4673826" y="2769242"/>
                </a:lnTo>
                <a:lnTo>
                  <a:pt x="0" y="276924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5" name="Group 5"/>
          <p:cNvGrpSpPr>
            <a:grpSpLocks noChangeAspect="1"/>
          </p:cNvGrpSpPr>
          <p:nvPr/>
        </p:nvGrpSpPr>
        <p:grpSpPr>
          <a:xfrm>
            <a:off x="4505526" y="1888667"/>
            <a:ext cx="4704949" cy="4704930"/>
            <a:chOff x="0" y="0"/>
            <a:chExt cx="6350000" cy="634997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4"/>
              <a:stretch>
                <a:fillRect b="-23267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" name="Freeform 7"/>
          <p:cNvSpPr/>
          <p:nvPr/>
        </p:nvSpPr>
        <p:spPr>
          <a:xfrm rot="-10800000">
            <a:off x="4971755" y="5609676"/>
            <a:ext cx="4238719" cy="2511441"/>
          </a:xfrm>
          <a:custGeom>
            <a:avLst/>
            <a:gdLst/>
            <a:ahLst/>
            <a:cxnLst/>
            <a:rect l="l" t="t" r="r" b="b"/>
            <a:pathLst>
              <a:path w="4238719" h="2511441">
                <a:moveTo>
                  <a:pt x="0" y="0"/>
                </a:moveTo>
                <a:lnTo>
                  <a:pt x="4238719" y="0"/>
                </a:lnTo>
                <a:lnTo>
                  <a:pt x="4238719" y="2511441"/>
                </a:lnTo>
                <a:lnTo>
                  <a:pt x="0" y="251144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TextBox 8"/>
          <p:cNvSpPr txBox="1"/>
          <p:nvPr/>
        </p:nvSpPr>
        <p:spPr>
          <a:xfrm>
            <a:off x="3365953" y="829237"/>
            <a:ext cx="6984094" cy="5060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59"/>
              </a:lnSpc>
            </a:pPr>
            <a:r>
              <a:rPr lang="en-US" sz="2599" spc="551">
                <a:solidFill>
                  <a:srgbClr val="645D53"/>
                </a:solidFill>
                <a:latin typeface="Poppins"/>
                <a:ea typeface="Poppins"/>
                <a:cs typeface="Poppins"/>
                <a:sym typeface="Poppins"/>
              </a:rPr>
              <a:t>IN LOVING MEMORY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0" y="8025867"/>
            <a:ext cx="13716000" cy="8135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609"/>
              </a:lnSpc>
              <a:spcBef>
                <a:spcPct val="0"/>
              </a:spcBef>
            </a:pPr>
            <a:r>
              <a:rPr lang="en-US" sz="4721" spc="47">
                <a:solidFill>
                  <a:srgbClr val="645D53"/>
                </a:solidFill>
                <a:latin typeface="TAN Angleton"/>
                <a:ea typeface="TAN Angleton"/>
                <a:cs typeface="TAN Angleton"/>
                <a:sym typeface="TAN Angleton"/>
              </a:rPr>
              <a:t>Posma Ida br. Nainggolan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954868" y="9019223"/>
            <a:ext cx="7806264" cy="6400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 spc="239" dirty="0">
                <a:solidFill>
                  <a:srgbClr val="645D53"/>
                </a:solidFill>
                <a:latin typeface="Poppins"/>
                <a:ea typeface="Poppins"/>
                <a:cs typeface="Poppins"/>
                <a:sym typeface="Poppins"/>
              </a:rPr>
              <a:t>MONDING TANGGAL </a:t>
            </a:r>
            <a:r>
              <a:rPr lang="en-US" sz="1800" b="1" spc="239" dirty="0">
                <a:solidFill>
                  <a:srgbClr val="645D53"/>
                </a:solidFill>
                <a:latin typeface="Poppins Bold"/>
                <a:ea typeface="Poppins Bold"/>
                <a:cs typeface="Poppins Bold"/>
                <a:sym typeface="Poppins Bold"/>
              </a:rPr>
              <a:t>18 JANUARI 2024</a:t>
            </a:r>
          </a:p>
          <a:p>
            <a:pPr algn="ctr">
              <a:lnSpc>
                <a:spcPts val="2520"/>
              </a:lnSpc>
            </a:pPr>
            <a:r>
              <a:rPr lang="en-US" sz="1800" spc="239" dirty="0">
                <a:solidFill>
                  <a:srgbClr val="645D53"/>
                </a:solidFill>
                <a:latin typeface="Poppins"/>
                <a:ea typeface="Poppins"/>
                <a:cs typeface="Poppins"/>
                <a:sym typeface="Poppins"/>
              </a:rPr>
              <a:t>SEKTOR</a:t>
            </a:r>
            <a:r>
              <a:rPr lang="en-US" sz="1800" b="1" spc="239" dirty="0">
                <a:solidFill>
                  <a:srgbClr val="645D53"/>
                </a:solidFill>
                <a:latin typeface="Poppins Bold"/>
                <a:ea typeface="Poppins Bold"/>
                <a:cs typeface="Poppins Bold"/>
                <a:sym typeface="Poppins Bold"/>
              </a:rPr>
              <a:t> EFESUS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3716000" h="10287000">
                <a:moveTo>
                  <a:pt x="0" y="0"/>
                </a:moveTo>
                <a:lnTo>
                  <a:pt x="13716000" y="0"/>
                </a:lnTo>
                <a:lnTo>
                  <a:pt x="13716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368" r="-920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 rot="-1068058">
            <a:off x="2917757" y="4902025"/>
            <a:ext cx="4765857" cy="2823770"/>
          </a:xfrm>
          <a:custGeom>
            <a:avLst/>
            <a:gdLst/>
            <a:ahLst/>
            <a:cxnLst/>
            <a:rect l="l" t="t" r="r" b="b"/>
            <a:pathLst>
              <a:path w="4765857" h="2823770">
                <a:moveTo>
                  <a:pt x="0" y="0"/>
                </a:moveTo>
                <a:lnTo>
                  <a:pt x="4765857" y="0"/>
                </a:lnTo>
                <a:lnTo>
                  <a:pt x="4765857" y="2823770"/>
                </a:lnTo>
                <a:lnTo>
                  <a:pt x="0" y="282377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 rot="-74403">
            <a:off x="6135358" y="5064648"/>
            <a:ext cx="4673826" cy="2769242"/>
          </a:xfrm>
          <a:custGeom>
            <a:avLst/>
            <a:gdLst/>
            <a:ahLst/>
            <a:cxnLst/>
            <a:rect l="l" t="t" r="r" b="b"/>
            <a:pathLst>
              <a:path w="4673826" h="2769242">
                <a:moveTo>
                  <a:pt x="0" y="0"/>
                </a:moveTo>
                <a:lnTo>
                  <a:pt x="4673826" y="0"/>
                </a:lnTo>
                <a:lnTo>
                  <a:pt x="4673826" y="2769242"/>
                </a:lnTo>
                <a:lnTo>
                  <a:pt x="0" y="276924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5" name="Group 5"/>
          <p:cNvGrpSpPr>
            <a:grpSpLocks noChangeAspect="1"/>
          </p:cNvGrpSpPr>
          <p:nvPr/>
        </p:nvGrpSpPr>
        <p:grpSpPr>
          <a:xfrm>
            <a:off x="4505526" y="1888667"/>
            <a:ext cx="4704949" cy="4704930"/>
            <a:chOff x="0" y="0"/>
            <a:chExt cx="6350000" cy="634997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4"/>
              <a:stretch>
                <a:fillRect t="-3478" b="-31769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" name="Freeform 7"/>
          <p:cNvSpPr/>
          <p:nvPr/>
        </p:nvSpPr>
        <p:spPr>
          <a:xfrm rot="-10800000">
            <a:off x="4971755" y="5609676"/>
            <a:ext cx="4238719" cy="2511441"/>
          </a:xfrm>
          <a:custGeom>
            <a:avLst/>
            <a:gdLst/>
            <a:ahLst/>
            <a:cxnLst/>
            <a:rect l="l" t="t" r="r" b="b"/>
            <a:pathLst>
              <a:path w="4238719" h="2511441">
                <a:moveTo>
                  <a:pt x="0" y="0"/>
                </a:moveTo>
                <a:lnTo>
                  <a:pt x="4238719" y="0"/>
                </a:lnTo>
                <a:lnTo>
                  <a:pt x="4238719" y="2511441"/>
                </a:lnTo>
                <a:lnTo>
                  <a:pt x="0" y="251144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TextBox 8"/>
          <p:cNvSpPr txBox="1"/>
          <p:nvPr/>
        </p:nvSpPr>
        <p:spPr>
          <a:xfrm>
            <a:off x="3365953" y="829237"/>
            <a:ext cx="6984094" cy="5060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59"/>
              </a:lnSpc>
            </a:pPr>
            <a:r>
              <a:rPr lang="en-US" sz="2599" spc="551">
                <a:solidFill>
                  <a:srgbClr val="645D53"/>
                </a:solidFill>
                <a:latin typeface="Poppins"/>
                <a:ea typeface="Poppins"/>
                <a:cs typeface="Poppins"/>
                <a:sym typeface="Poppins"/>
              </a:rPr>
              <a:t>IN LOVING MEMORY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0" y="8025867"/>
            <a:ext cx="13716000" cy="8135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609"/>
              </a:lnSpc>
              <a:spcBef>
                <a:spcPct val="0"/>
              </a:spcBef>
            </a:pPr>
            <a:r>
              <a:rPr lang="en-US" sz="4721" spc="47">
                <a:solidFill>
                  <a:srgbClr val="645D53"/>
                </a:solidFill>
                <a:latin typeface="TAN Angleton"/>
                <a:ea typeface="TAN Angleton"/>
                <a:cs typeface="TAN Angleton"/>
                <a:sym typeface="TAN Angleton"/>
              </a:rPr>
              <a:t>Tunggul Hutapea, S.H.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954868" y="9019223"/>
            <a:ext cx="7806264" cy="6400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 spc="239" dirty="0">
                <a:solidFill>
                  <a:srgbClr val="645D53"/>
                </a:solidFill>
                <a:latin typeface="Poppins"/>
                <a:ea typeface="Poppins"/>
                <a:cs typeface="Poppins"/>
                <a:sym typeface="Poppins"/>
              </a:rPr>
              <a:t>MONDING TANGGAL </a:t>
            </a:r>
            <a:r>
              <a:rPr lang="en-US" sz="1800" b="1" spc="239" dirty="0">
                <a:solidFill>
                  <a:srgbClr val="645D53"/>
                </a:solidFill>
                <a:latin typeface="Poppins Bold"/>
                <a:ea typeface="Poppins Bold"/>
                <a:cs typeface="Poppins Bold"/>
                <a:sym typeface="Poppins Bold"/>
              </a:rPr>
              <a:t>23 JANUARI 2024</a:t>
            </a:r>
          </a:p>
          <a:p>
            <a:pPr algn="ctr">
              <a:lnSpc>
                <a:spcPts val="2520"/>
              </a:lnSpc>
            </a:pPr>
            <a:r>
              <a:rPr lang="en-US" sz="1800" spc="239" dirty="0">
                <a:solidFill>
                  <a:srgbClr val="645D53"/>
                </a:solidFill>
                <a:latin typeface="Poppins"/>
                <a:ea typeface="Poppins"/>
                <a:cs typeface="Poppins"/>
                <a:sym typeface="Poppins"/>
              </a:rPr>
              <a:t>SEKTOR</a:t>
            </a:r>
            <a:r>
              <a:rPr lang="en-US" sz="1800" b="1" spc="239" dirty="0">
                <a:solidFill>
                  <a:srgbClr val="645D53"/>
                </a:solidFill>
                <a:latin typeface="Poppins Bold"/>
                <a:ea typeface="Poppins Bold"/>
                <a:cs typeface="Poppins Bold"/>
                <a:sym typeface="Poppins Bold"/>
              </a:rPr>
              <a:t> GALATIA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3716000" h="10287000">
                <a:moveTo>
                  <a:pt x="0" y="0"/>
                </a:moveTo>
                <a:lnTo>
                  <a:pt x="13716000" y="0"/>
                </a:lnTo>
                <a:lnTo>
                  <a:pt x="13716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368" r="-920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 rot="-1068058">
            <a:off x="2917757" y="4902025"/>
            <a:ext cx="4765857" cy="2823770"/>
          </a:xfrm>
          <a:custGeom>
            <a:avLst/>
            <a:gdLst/>
            <a:ahLst/>
            <a:cxnLst/>
            <a:rect l="l" t="t" r="r" b="b"/>
            <a:pathLst>
              <a:path w="4765857" h="2823770">
                <a:moveTo>
                  <a:pt x="0" y="0"/>
                </a:moveTo>
                <a:lnTo>
                  <a:pt x="4765857" y="0"/>
                </a:lnTo>
                <a:lnTo>
                  <a:pt x="4765857" y="2823770"/>
                </a:lnTo>
                <a:lnTo>
                  <a:pt x="0" y="282377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 rot="-74403">
            <a:off x="6135358" y="5064648"/>
            <a:ext cx="4673826" cy="2769242"/>
          </a:xfrm>
          <a:custGeom>
            <a:avLst/>
            <a:gdLst/>
            <a:ahLst/>
            <a:cxnLst/>
            <a:rect l="l" t="t" r="r" b="b"/>
            <a:pathLst>
              <a:path w="4673826" h="2769242">
                <a:moveTo>
                  <a:pt x="0" y="0"/>
                </a:moveTo>
                <a:lnTo>
                  <a:pt x="4673826" y="0"/>
                </a:lnTo>
                <a:lnTo>
                  <a:pt x="4673826" y="2769242"/>
                </a:lnTo>
                <a:lnTo>
                  <a:pt x="0" y="276924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5" name="Group 5"/>
          <p:cNvGrpSpPr>
            <a:grpSpLocks noChangeAspect="1"/>
          </p:cNvGrpSpPr>
          <p:nvPr/>
        </p:nvGrpSpPr>
        <p:grpSpPr>
          <a:xfrm>
            <a:off x="4505526" y="1888667"/>
            <a:ext cx="4704949" cy="4704930"/>
            <a:chOff x="0" y="0"/>
            <a:chExt cx="6350000" cy="634997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" name="Freeform 7"/>
          <p:cNvSpPr/>
          <p:nvPr/>
        </p:nvSpPr>
        <p:spPr>
          <a:xfrm rot="-10800000">
            <a:off x="4971755" y="5609676"/>
            <a:ext cx="4238719" cy="2511441"/>
          </a:xfrm>
          <a:custGeom>
            <a:avLst/>
            <a:gdLst/>
            <a:ahLst/>
            <a:cxnLst/>
            <a:rect l="l" t="t" r="r" b="b"/>
            <a:pathLst>
              <a:path w="4238719" h="2511441">
                <a:moveTo>
                  <a:pt x="0" y="0"/>
                </a:moveTo>
                <a:lnTo>
                  <a:pt x="4238719" y="0"/>
                </a:lnTo>
                <a:lnTo>
                  <a:pt x="4238719" y="2511441"/>
                </a:lnTo>
                <a:lnTo>
                  <a:pt x="0" y="251144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TextBox 8"/>
          <p:cNvSpPr txBox="1"/>
          <p:nvPr/>
        </p:nvSpPr>
        <p:spPr>
          <a:xfrm>
            <a:off x="3365953" y="829237"/>
            <a:ext cx="6984094" cy="5060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59"/>
              </a:lnSpc>
            </a:pPr>
            <a:r>
              <a:rPr lang="en-US" sz="2599" spc="551">
                <a:solidFill>
                  <a:srgbClr val="645D53"/>
                </a:solidFill>
                <a:latin typeface="Poppins"/>
                <a:ea typeface="Poppins"/>
                <a:cs typeface="Poppins"/>
                <a:sym typeface="Poppins"/>
              </a:rPr>
              <a:t>IN LOVING MEMORY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0" y="8025867"/>
            <a:ext cx="13716000" cy="8135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609"/>
              </a:lnSpc>
              <a:spcBef>
                <a:spcPct val="0"/>
              </a:spcBef>
            </a:pPr>
            <a:r>
              <a:rPr lang="en-US" sz="4721" spc="47">
                <a:solidFill>
                  <a:srgbClr val="645D53"/>
                </a:solidFill>
                <a:latin typeface="TAN Angleton"/>
                <a:ea typeface="TAN Angleton"/>
                <a:cs typeface="TAN Angleton"/>
                <a:sym typeface="TAN Angleton"/>
              </a:rPr>
              <a:t>Rudi Jony Tua Panjaitan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954868" y="9019223"/>
            <a:ext cx="7806264" cy="6400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 spc="239" dirty="0">
                <a:solidFill>
                  <a:srgbClr val="645D53"/>
                </a:solidFill>
                <a:latin typeface="Poppins"/>
                <a:ea typeface="Poppins"/>
                <a:cs typeface="Poppins"/>
                <a:sym typeface="Poppins"/>
              </a:rPr>
              <a:t>MONDING TANGGAL </a:t>
            </a:r>
            <a:r>
              <a:rPr lang="en-US" sz="1800" b="1" spc="239" dirty="0">
                <a:solidFill>
                  <a:srgbClr val="645D53"/>
                </a:solidFill>
                <a:latin typeface="Poppins Bold"/>
                <a:ea typeface="Poppins Bold"/>
                <a:cs typeface="Poppins Bold"/>
                <a:sym typeface="Poppins Bold"/>
              </a:rPr>
              <a:t>28 JANUARI 2024</a:t>
            </a:r>
          </a:p>
          <a:p>
            <a:pPr algn="ctr">
              <a:lnSpc>
                <a:spcPts val="2520"/>
              </a:lnSpc>
            </a:pPr>
            <a:r>
              <a:rPr lang="en-US" sz="1800" spc="239" dirty="0">
                <a:solidFill>
                  <a:srgbClr val="645D53"/>
                </a:solidFill>
                <a:latin typeface="Poppins"/>
                <a:ea typeface="Poppins"/>
                <a:cs typeface="Poppins"/>
                <a:sym typeface="Poppins"/>
              </a:rPr>
              <a:t>SEKTOR</a:t>
            </a:r>
            <a:r>
              <a:rPr lang="en-US" sz="1800" b="1" spc="239" dirty="0">
                <a:solidFill>
                  <a:srgbClr val="645D53"/>
                </a:solidFill>
                <a:latin typeface="Poppins Bold"/>
                <a:ea typeface="Poppins Bold"/>
                <a:cs typeface="Poppins Bold"/>
                <a:sym typeface="Poppins Bold"/>
              </a:rPr>
              <a:t> EFESUS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3716000" h="10287000">
                <a:moveTo>
                  <a:pt x="0" y="0"/>
                </a:moveTo>
                <a:lnTo>
                  <a:pt x="13716000" y="0"/>
                </a:lnTo>
                <a:lnTo>
                  <a:pt x="13716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368" r="-920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 rot="-1068058">
            <a:off x="2917757" y="4902025"/>
            <a:ext cx="4765857" cy="2823770"/>
          </a:xfrm>
          <a:custGeom>
            <a:avLst/>
            <a:gdLst/>
            <a:ahLst/>
            <a:cxnLst/>
            <a:rect l="l" t="t" r="r" b="b"/>
            <a:pathLst>
              <a:path w="4765857" h="2823770">
                <a:moveTo>
                  <a:pt x="0" y="0"/>
                </a:moveTo>
                <a:lnTo>
                  <a:pt x="4765857" y="0"/>
                </a:lnTo>
                <a:lnTo>
                  <a:pt x="4765857" y="2823770"/>
                </a:lnTo>
                <a:lnTo>
                  <a:pt x="0" y="282377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 rot="-74403">
            <a:off x="6135358" y="5064648"/>
            <a:ext cx="4673826" cy="2769242"/>
          </a:xfrm>
          <a:custGeom>
            <a:avLst/>
            <a:gdLst/>
            <a:ahLst/>
            <a:cxnLst/>
            <a:rect l="l" t="t" r="r" b="b"/>
            <a:pathLst>
              <a:path w="4673826" h="2769242">
                <a:moveTo>
                  <a:pt x="0" y="0"/>
                </a:moveTo>
                <a:lnTo>
                  <a:pt x="4673826" y="0"/>
                </a:lnTo>
                <a:lnTo>
                  <a:pt x="4673826" y="2769242"/>
                </a:lnTo>
                <a:lnTo>
                  <a:pt x="0" y="276924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5" name="Group 5"/>
          <p:cNvGrpSpPr>
            <a:grpSpLocks noChangeAspect="1"/>
          </p:cNvGrpSpPr>
          <p:nvPr/>
        </p:nvGrpSpPr>
        <p:grpSpPr>
          <a:xfrm>
            <a:off x="4505526" y="1888667"/>
            <a:ext cx="4704949" cy="4704930"/>
            <a:chOff x="0" y="0"/>
            <a:chExt cx="6350000" cy="634997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" name="Freeform 7"/>
          <p:cNvSpPr/>
          <p:nvPr/>
        </p:nvSpPr>
        <p:spPr>
          <a:xfrm rot="-10800000">
            <a:off x="4971755" y="5609676"/>
            <a:ext cx="4238719" cy="2511441"/>
          </a:xfrm>
          <a:custGeom>
            <a:avLst/>
            <a:gdLst/>
            <a:ahLst/>
            <a:cxnLst/>
            <a:rect l="l" t="t" r="r" b="b"/>
            <a:pathLst>
              <a:path w="4238719" h="2511441">
                <a:moveTo>
                  <a:pt x="0" y="0"/>
                </a:moveTo>
                <a:lnTo>
                  <a:pt x="4238719" y="0"/>
                </a:lnTo>
                <a:lnTo>
                  <a:pt x="4238719" y="2511441"/>
                </a:lnTo>
                <a:lnTo>
                  <a:pt x="0" y="251144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TextBox 8"/>
          <p:cNvSpPr txBox="1"/>
          <p:nvPr/>
        </p:nvSpPr>
        <p:spPr>
          <a:xfrm>
            <a:off x="3365953" y="829237"/>
            <a:ext cx="6984094" cy="5060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59"/>
              </a:lnSpc>
            </a:pPr>
            <a:r>
              <a:rPr lang="en-US" sz="2599" spc="551">
                <a:solidFill>
                  <a:srgbClr val="645D53"/>
                </a:solidFill>
                <a:latin typeface="Poppins"/>
                <a:ea typeface="Poppins"/>
                <a:cs typeface="Poppins"/>
                <a:sym typeface="Poppins"/>
              </a:rPr>
              <a:t>IN LOVING MEMORY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0" y="8025867"/>
            <a:ext cx="13716000" cy="8135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609"/>
              </a:lnSpc>
              <a:spcBef>
                <a:spcPct val="0"/>
              </a:spcBef>
            </a:pPr>
            <a:r>
              <a:rPr lang="en-US" sz="4721" spc="47">
                <a:solidFill>
                  <a:srgbClr val="645D53"/>
                </a:solidFill>
                <a:latin typeface="TAN Angleton"/>
                <a:ea typeface="TAN Angleton"/>
                <a:cs typeface="TAN Angleton"/>
                <a:sym typeface="TAN Angleton"/>
              </a:rPr>
              <a:t>Fridzen Siregar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954868" y="9019223"/>
            <a:ext cx="7806264" cy="6400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 spc="239" dirty="0">
                <a:solidFill>
                  <a:srgbClr val="645D53"/>
                </a:solidFill>
                <a:latin typeface="Poppins"/>
                <a:ea typeface="Poppins"/>
                <a:cs typeface="Poppins"/>
                <a:sym typeface="Poppins"/>
              </a:rPr>
              <a:t>MONDING TANGGAL </a:t>
            </a:r>
            <a:r>
              <a:rPr lang="en-US" sz="1800" b="1" spc="239" dirty="0">
                <a:solidFill>
                  <a:srgbClr val="645D53"/>
                </a:solidFill>
                <a:latin typeface="Poppins Bold"/>
                <a:ea typeface="Poppins Bold"/>
                <a:cs typeface="Poppins Bold"/>
                <a:sym typeface="Poppins Bold"/>
              </a:rPr>
              <a:t>18 FEBRUARI 2024</a:t>
            </a:r>
          </a:p>
          <a:p>
            <a:pPr algn="ctr">
              <a:lnSpc>
                <a:spcPts val="2520"/>
              </a:lnSpc>
            </a:pPr>
            <a:r>
              <a:rPr lang="en-US" sz="1800" spc="239" dirty="0">
                <a:solidFill>
                  <a:srgbClr val="645D53"/>
                </a:solidFill>
                <a:latin typeface="Poppins"/>
                <a:ea typeface="Poppins"/>
                <a:cs typeface="Poppins"/>
                <a:sym typeface="Poppins"/>
              </a:rPr>
              <a:t>SEKTOR</a:t>
            </a:r>
            <a:r>
              <a:rPr lang="en-US" sz="1800" b="1" spc="239" dirty="0">
                <a:solidFill>
                  <a:srgbClr val="645D53"/>
                </a:solidFill>
                <a:latin typeface="Poppins Bold"/>
                <a:ea typeface="Poppins Bold"/>
                <a:cs typeface="Poppins Bold"/>
                <a:sym typeface="Poppins Bold"/>
              </a:rPr>
              <a:t> FILIPI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3716000" h="10287000">
                <a:moveTo>
                  <a:pt x="0" y="0"/>
                </a:moveTo>
                <a:lnTo>
                  <a:pt x="13716000" y="0"/>
                </a:lnTo>
                <a:lnTo>
                  <a:pt x="13716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368" r="-920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 rot="-1068058">
            <a:off x="2917757" y="4902025"/>
            <a:ext cx="4765857" cy="2823770"/>
          </a:xfrm>
          <a:custGeom>
            <a:avLst/>
            <a:gdLst/>
            <a:ahLst/>
            <a:cxnLst/>
            <a:rect l="l" t="t" r="r" b="b"/>
            <a:pathLst>
              <a:path w="4765857" h="2823770">
                <a:moveTo>
                  <a:pt x="0" y="0"/>
                </a:moveTo>
                <a:lnTo>
                  <a:pt x="4765857" y="0"/>
                </a:lnTo>
                <a:lnTo>
                  <a:pt x="4765857" y="2823770"/>
                </a:lnTo>
                <a:lnTo>
                  <a:pt x="0" y="282377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 rot="-74403">
            <a:off x="6135358" y="5064648"/>
            <a:ext cx="4673826" cy="2769242"/>
          </a:xfrm>
          <a:custGeom>
            <a:avLst/>
            <a:gdLst/>
            <a:ahLst/>
            <a:cxnLst/>
            <a:rect l="l" t="t" r="r" b="b"/>
            <a:pathLst>
              <a:path w="4673826" h="2769242">
                <a:moveTo>
                  <a:pt x="0" y="0"/>
                </a:moveTo>
                <a:lnTo>
                  <a:pt x="4673826" y="0"/>
                </a:lnTo>
                <a:lnTo>
                  <a:pt x="4673826" y="2769242"/>
                </a:lnTo>
                <a:lnTo>
                  <a:pt x="0" y="276924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5" name="Group 5"/>
          <p:cNvGrpSpPr>
            <a:grpSpLocks noChangeAspect="1"/>
          </p:cNvGrpSpPr>
          <p:nvPr/>
        </p:nvGrpSpPr>
        <p:grpSpPr>
          <a:xfrm>
            <a:off x="4505526" y="1888667"/>
            <a:ext cx="4704949" cy="4704930"/>
            <a:chOff x="0" y="0"/>
            <a:chExt cx="6350000" cy="634997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4"/>
              <a:stretch>
                <a:fillRect b="-33333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" name="Freeform 7"/>
          <p:cNvSpPr/>
          <p:nvPr/>
        </p:nvSpPr>
        <p:spPr>
          <a:xfrm rot="-10800000">
            <a:off x="4971755" y="5609676"/>
            <a:ext cx="4238719" cy="2511441"/>
          </a:xfrm>
          <a:custGeom>
            <a:avLst/>
            <a:gdLst/>
            <a:ahLst/>
            <a:cxnLst/>
            <a:rect l="l" t="t" r="r" b="b"/>
            <a:pathLst>
              <a:path w="4238719" h="2511441">
                <a:moveTo>
                  <a:pt x="0" y="0"/>
                </a:moveTo>
                <a:lnTo>
                  <a:pt x="4238719" y="0"/>
                </a:lnTo>
                <a:lnTo>
                  <a:pt x="4238719" y="2511441"/>
                </a:lnTo>
                <a:lnTo>
                  <a:pt x="0" y="251144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TextBox 8"/>
          <p:cNvSpPr txBox="1"/>
          <p:nvPr/>
        </p:nvSpPr>
        <p:spPr>
          <a:xfrm>
            <a:off x="3365953" y="829237"/>
            <a:ext cx="6984094" cy="5060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59"/>
              </a:lnSpc>
            </a:pPr>
            <a:r>
              <a:rPr lang="en-US" sz="2599" spc="551">
                <a:solidFill>
                  <a:srgbClr val="645D53"/>
                </a:solidFill>
                <a:latin typeface="Poppins"/>
                <a:ea typeface="Poppins"/>
                <a:cs typeface="Poppins"/>
                <a:sym typeface="Poppins"/>
              </a:rPr>
              <a:t>IN LOVING MEMORY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0" y="8025867"/>
            <a:ext cx="13716000" cy="8135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609"/>
              </a:lnSpc>
              <a:spcBef>
                <a:spcPct val="0"/>
              </a:spcBef>
            </a:pPr>
            <a:r>
              <a:rPr lang="en-US" sz="4721" spc="47">
                <a:solidFill>
                  <a:srgbClr val="645D53"/>
                </a:solidFill>
                <a:latin typeface="TAN Angleton"/>
                <a:ea typeface="TAN Angleton"/>
                <a:cs typeface="TAN Angleton"/>
                <a:sym typeface="TAN Angleton"/>
              </a:rPr>
              <a:t>St. Lebanus Pangaribuan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954868" y="9019223"/>
            <a:ext cx="7806264" cy="6400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 spc="239" dirty="0">
                <a:solidFill>
                  <a:srgbClr val="645D53"/>
                </a:solidFill>
                <a:latin typeface="Poppins"/>
                <a:ea typeface="Poppins"/>
                <a:cs typeface="Poppins"/>
                <a:sym typeface="Poppins"/>
              </a:rPr>
              <a:t>MONDING TANGGAL </a:t>
            </a:r>
            <a:r>
              <a:rPr lang="en-US" sz="1800" b="1" spc="239" dirty="0">
                <a:solidFill>
                  <a:srgbClr val="645D53"/>
                </a:solidFill>
                <a:latin typeface="Poppins Bold"/>
                <a:ea typeface="Poppins Bold"/>
                <a:cs typeface="Poppins Bold"/>
                <a:sym typeface="Poppins Bold"/>
              </a:rPr>
              <a:t>26 FEBRUARI 2024</a:t>
            </a:r>
          </a:p>
          <a:p>
            <a:pPr algn="ctr">
              <a:lnSpc>
                <a:spcPts val="2520"/>
              </a:lnSpc>
            </a:pPr>
            <a:r>
              <a:rPr lang="en-US" sz="1800" spc="239" dirty="0">
                <a:solidFill>
                  <a:srgbClr val="645D53"/>
                </a:solidFill>
                <a:latin typeface="Poppins"/>
                <a:ea typeface="Poppins"/>
                <a:cs typeface="Poppins"/>
                <a:sym typeface="Poppins"/>
              </a:rPr>
              <a:t>SEKTOR</a:t>
            </a:r>
            <a:r>
              <a:rPr lang="en-US" sz="1800" b="1" spc="239" dirty="0">
                <a:solidFill>
                  <a:srgbClr val="645D53"/>
                </a:solidFill>
                <a:latin typeface="Poppins Bold"/>
                <a:ea typeface="Poppins Bold"/>
                <a:cs typeface="Poppins Bold"/>
                <a:sym typeface="Poppins Bold"/>
              </a:rPr>
              <a:t> JUDIKA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3716000" h="10287000">
                <a:moveTo>
                  <a:pt x="0" y="0"/>
                </a:moveTo>
                <a:lnTo>
                  <a:pt x="13716000" y="0"/>
                </a:lnTo>
                <a:lnTo>
                  <a:pt x="13716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368" r="-920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 rot="-1068058">
            <a:off x="2917757" y="4902025"/>
            <a:ext cx="4765857" cy="2823770"/>
          </a:xfrm>
          <a:custGeom>
            <a:avLst/>
            <a:gdLst/>
            <a:ahLst/>
            <a:cxnLst/>
            <a:rect l="l" t="t" r="r" b="b"/>
            <a:pathLst>
              <a:path w="4765857" h="2823770">
                <a:moveTo>
                  <a:pt x="0" y="0"/>
                </a:moveTo>
                <a:lnTo>
                  <a:pt x="4765857" y="0"/>
                </a:lnTo>
                <a:lnTo>
                  <a:pt x="4765857" y="2823770"/>
                </a:lnTo>
                <a:lnTo>
                  <a:pt x="0" y="282377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 rot="-74403">
            <a:off x="6135358" y="5064648"/>
            <a:ext cx="4673826" cy="2769242"/>
          </a:xfrm>
          <a:custGeom>
            <a:avLst/>
            <a:gdLst/>
            <a:ahLst/>
            <a:cxnLst/>
            <a:rect l="l" t="t" r="r" b="b"/>
            <a:pathLst>
              <a:path w="4673826" h="2769242">
                <a:moveTo>
                  <a:pt x="0" y="0"/>
                </a:moveTo>
                <a:lnTo>
                  <a:pt x="4673826" y="0"/>
                </a:lnTo>
                <a:lnTo>
                  <a:pt x="4673826" y="2769242"/>
                </a:lnTo>
                <a:lnTo>
                  <a:pt x="0" y="276924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5" name="Group 5"/>
          <p:cNvGrpSpPr>
            <a:grpSpLocks noChangeAspect="1"/>
          </p:cNvGrpSpPr>
          <p:nvPr/>
        </p:nvGrpSpPr>
        <p:grpSpPr>
          <a:xfrm>
            <a:off x="4505526" y="1888667"/>
            <a:ext cx="4704949" cy="4704930"/>
            <a:chOff x="0" y="0"/>
            <a:chExt cx="6350000" cy="634997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4"/>
              <a:stretch>
                <a:fillRect t="-3248" b="-11859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" name="Freeform 7"/>
          <p:cNvSpPr/>
          <p:nvPr/>
        </p:nvSpPr>
        <p:spPr>
          <a:xfrm rot="-10800000">
            <a:off x="4971755" y="5609676"/>
            <a:ext cx="4238719" cy="2511441"/>
          </a:xfrm>
          <a:custGeom>
            <a:avLst/>
            <a:gdLst/>
            <a:ahLst/>
            <a:cxnLst/>
            <a:rect l="l" t="t" r="r" b="b"/>
            <a:pathLst>
              <a:path w="4238719" h="2511441">
                <a:moveTo>
                  <a:pt x="0" y="0"/>
                </a:moveTo>
                <a:lnTo>
                  <a:pt x="4238719" y="0"/>
                </a:lnTo>
                <a:lnTo>
                  <a:pt x="4238719" y="2511441"/>
                </a:lnTo>
                <a:lnTo>
                  <a:pt x="0" y="251144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TextBox 8"/>
          <p:cNvSpPr txBox="1"/>
          <p:nvPr/>
        </p:nvSpPr>
        <p:spPr>
          <a:xfrm>
            <a:off x="3365953" y="829237"/>
            <a:ext cx="6984094" cy="5060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59"/>
              </a:lnSpc>
            </a:pPr>
            <a:r>
              <a:rPr lang="en-US" sz="2599" spc="551">
                <a:solidFill>
                  <a:srgbClr val="645D53"/>
                </a:solidFill>
                <a:latin typeface="Poppins"/>
                <a:ea typeface="Poppins"/>
                <a:cs typeface="Poppins"/>
                <a:sym typeface="Poppins"/>
              </a:rPr>
              <a:t>IN LOVING MEMORY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0" y="8025867"/>
            <a:ext cx="13716000" cy="8135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609"/>
              </a:lnSpc>
              <a:spcBef>
                <a:spcPct val="0"/>
              </a:spcBef>
            </a:pPr>
            <a:r>
              <a:rPr lang="en-US" sz="4721" spc="47">
                <a:solidFill>
                  <a:srgbClr val="645D53"/>
                </a:solidFill>
                <a:latin typeface="TAN Angleton"/>
                <a:ea typeface="TAN Angleton"/>
                <a:cs typeface="TAN Angleton"/>
                <a:sym typeface="TAN Angleton"/>
              </a:rPr>
              <a:t>Mangamin Sinaga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954868" y="9019223"/>
            <a:ext cx="7806264" cy="6400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 spc="239" dirty="0">
                <a:solidFill>
                  <a:srgbClr val="645D53"/>
                </a:solidFill>
                <a:latin typeface="Poppins"/>
                <a:ea typeface="Poppins"/>
                <a:cs typeface="Poppins"/>
                <a:sym typeface="Poppins"/>
              </a:rPr>
              <a:t>MONDING TANGGAL </a:t>
            </a:r>
            <a:r>
              <a:rPr lang="en-US" sz="1800" b="1" spc="239" dirty="0">
                <a:solidFill>
                  <a:srgbClr val="645D53"/>
                </a:solidFill>
                <a:latin typeface="Poppins Bold"/>
                <a:ea typeface="Poppins Bold"/>
                <a:cs typeface="Poppins Bold"/>
                <a:sym typeface="Poppins Bold"/>
              </a:rPr>
              <a:t>22 MARET 2024</a:t>
            </a:r>
          </a:p>
          <a:p>
            <a:pPr algn="ctr">
              <a:lnSpc>
                <a:spcPts val="2520"/>
              </a:lnSpc>
            </a:pPr>
            <a:r>
              <a:rPr lang="en-US" sz="1800" spc="239" dirty="0">
                <a:solidFill>
                  <a:srgbClr val="645D53"/>
                </a:solidFill>
                <a:latin typeface="Poppins"/>
                <a:ea typeface="Poppins"/>
                <a:cs typeface="Poppins"/>
                <a:sym typeface="Poppins"/>
              </a:rPr>
              <a:t>SEKTOR</a:t>
            </a:r>
            <a:r>
              <a:rPr lang="en-US" sz="1800" b="1" spc="239" dirty="0">
                <a:solidFill>
                  <a:srgbClr val="645D53"/>
                </a:solidFill>
                <a:latin typeface="Poppins Bold"/>
                <a:ea typeface="Poppins Bold"/>
                <a:cs typeface="Poppins Bold"/>
                <a:sym typeface="Poppins Bold"/>
              </a:rPr>
              <a:t> LUKAS 1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3716000" h="10287000">
                <a:moveTo>
                  <a:pt x="0" y="0"/>
                </a:moveTo>
                <a:lnTo>
                  <a:pt x="13716000" y="0"/>
                </a:lnTo>
                <a:lnTo>
                  <a:pt x="13716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368" r="-920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 rot="-1068058">
            <a:off x="2917757" y="4902025"/>
            <a:ext cx="4765857" cy="2823770"/>
          </a:xfrm>
          <a:custGeom>
            <a:avLst/>
            <a:gdLst/>
            <a:ahLst/>
            <a:cxnLst/>
            <a:rect l="l" t="t" r="r" b="b"/>
            <a:pathLst>
              <a:path w="4765857" h="2823770">
                <a:moveTo>
                  <a:pt x="0" y="0"/>
                </a:moveTo>
                <a:lnTo>
                  <a:pt x="4765857" y="0"/>
                </a:lnTo>
                <a:lnTo>
                  <a:pt x="4765857" y="2823770"/>
                </a:lnTo>
                <a:lnTo>
                  <a:pt x="0" y="282377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 rot="-74403">
            <a:off x="6135358" y="5064648"/>
            <a:ext cx="4673826" cy="2769242"/>
          </a:xfrm>
          <a:custGeom>
            <a:avLst/>
            <a:gdLst/>
            <a:ahLst/>
            <a:cxnLst/>
            <a:rect l="l" t="t" r="r" b="b"/>
            <a:pathLst>
              <a:path w="4673826" h="2769242">
                <a:moveTo>
                  <a:pt x="0" y="0"/>
                </a:moveTo>
                <a:lnTo>
                  <a:pt x="4673826" y="0"/>
                </a:lnTo>
                <a:lnTo>
                  <a:pt x="4673826" y="2769242"/>
                </a:lnTo>
                <a:lnTo>
                  <a:pt x="0" y="276924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5" name="Group 5"/>
          <p:cNvGrpSpPr>
            <a:grpSpLocks noChangeAspect="1"/>
          </p:cNvGrpSpPr>
          <p:nvPr/>
        </p:nvGrpSpPr>
        <p:grpSpPr>
          <a:xfrm>
            <a:off x="4505526" y="1888667"/>
            <a:ext cx="4704949" cy="4704930"/>
            <a:chOff x="0" y="0"/>
            <a:chExt cx="6350000" cy="634997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4"/>
              <a:stretch>
                <a:fillRect t="-8979" b="-24354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" name="Freeform 7"/>
          <p:cNvSpPr/>
          <p:nvPr/>
        </p:nvSpPr>
        <p:spPr>
          <a:xfrm rot="-10800000">
            <a:off x="4971755" y="5609676"/>
            <a:ext cx="4238719" cy="2511441"/>
          </a:xfrm>
          <a:custGeom>
            <a:avLst/>
            <a:gdLst/>
            <a:ahLst/>
            <a:cxnLst/>
            <a:rect l="l" t="t" r="r" b="b"/>
            <a:pathLst>
              <a:path w="4238719" h="2511441">
                <a:moveTo>
                  <a:pt x="0" y="0"/>
                </a:moveTo>
                <a:lnTo>
                  <a:pt x="4238719" y="0"/>
                </a:lnTo>
                <a:lnTo>
                  <a:pt x="4238719" y="2511441"/>
                </a:lnTo>
                <a:lnTo>
                  <a:pt x="0" y="251144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TextBox 8"/>
          <p:cNvSpPr txBox="1"/>
          <p:nvPr/>
        </p:nvSpPr>
        <p:spPr>
          <a:xfrm>
            <a:off x="3365953" y="829237"/>
            <a:ext cx="6984094" cy="5060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59"/>
              </a:lnSpc>
            </a:pPr>
            <a:r>
              <a:rPr lang="en-US" sz="2599" spc="551">
                <a:solidFill>
                  <a:srgbClr val="645D53"/>
                </a:solidFill>
                <a:latin typeface="Poppins"/>
                <a:ea typeface="Poppins"/>
                <a:cs typeface="Poppins"/>
                <a:sym typeface="Poppins"/>
              </a:rPr>
              <a:t>IN LOVING MEMORY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0" y="8044917"/>
            <a:ext cx="13716000" cy="7449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189"/>
              </a:lnSpc>
              <a:spcBef>
                <a:spcPct val="0"/>
              </a:spcBef>
            </a:pPr>
            <a:r>
              <a:rPr lang="en-US" sz="4421" spc="44">
                <a:solidFill>
                  <a:srgbClr val="645D53"/>
                </a:solidFill>
                <a:latin typeface="TAN Angleton"/>
                <a:ea typeface="TAN Angleton"/>
                <a:cs typeface="TAN Angleton"/>
                <a:sym typeface="TAN Angleton"/>
              </a:rPr>
              <a:t>dr. Vinsentia Juanita Lelu br. Sinaga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954868" y="9019223"/>
            <a:ext cx="7806264" cy="6400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 spc="239" dirty="0">
                <a:solidFill>
                  <a:srgbClr val="645D53"/>
                </a:solidFill>
                <a:latin typeface="Poppins"/>
                <a:ea typeface="Poppins"/>
                <a:cs typeface="Poppins"/>
                <a:sym typeface="Poppins"/>
              </a:rPr>
              <a:t>MONDING TANGGAL </a:t>
            </a:r>
            <a:r>
              <a:rPr lang="en-US" sz="1800" b="1" spc="239" dirty="0">
                <a:solidFill>
                  <a:srgbClr val="645D53"/>
                </a:solidFill>
                <a:latin typeface="Poppins Bold"/>
                <a:ea typeface="Poppins Bold"/>
                <a:cs typeface="Poppins Bold"/>
                <a:sym typeface="Poppins Bold"/>
              </a:rPr>
              <a:t>5 APRIL 2024</a:t>
            </a:r>
          </a:p>
          <a:p>
            <a:pPr algn="ctr">
              <a:lnSpc>
                <a:spcPts val="2520"/>
              </a:lnSpc>
            </a:pPr>
            <a:r>
              <a:rPr lang="en-US" sz="1800" spc="239" dirty="0">
                <a:solidFill>
                  <a:srgbClr val="645D53"/>
                </a:solidFill>
                <a:latin typeface="Poppins"/>
                <a:ea typeface="Poppins"/>
                <a:cs typeface="Poppins"/>
                <a:sym typeface="Poppins"/>
              </a:rPr>
              <a:t>SEKTOR</a:t>
            </a:r>
            <a:r>
              <a:rPr lang="en-US" sz="1800" b="1" spc="239" dirty="0">
                <a:solidFill>
                  <a:srgbClr val="645D53"/>
                </a:solidFill>
                <a:latin typeface="Poppins Bold"/>
                <a:ea typeface="Poppins Bold"/>
                <a:cs typeface="Poppins Bold"/>
                <a:sym typeface="Poppins Bold"/>
              </a:rPr>
              <a:t> PAULUS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3716000" h="10287000">
                <a:moveTo>
                  <a:pt x="0" y="0"/>
                </a:moveTo>
                <a:lnTo>
                  <a:pt x="13716000" y="0"/>
                </a:lnTo>
                <a:lnTo>
                  <a:pt x="13716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368" r="-920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 rot="-1068058">
            <a:off x="2917757" y="4902025"/>
            <a:ext cx="4765857" cy="2823770"/>
          </a:xfrm>
          <a:custGeom>
            <a:avLst/>
            <a:gdLst/>
            <a:ahLst/>
            <a:cxnLst/>
            <a:rect l="l" t="t" r="r" b="b"/>
            <a:pathLst>
              <a:path w="4765857" h="2823770">
                <a:moveTo>
                  <a:pt x="0" y="0"/>
                </a:moveTo>
                <a:lnTo>
                  <a:pt x="4765857" y="0"/>
                </a:lnTo>
                <a:lnTo>
                  <a:pt x="4765857" y="2823770"/>
                </a:lnTo>
                <a:lnTo>
                  <a:pt x="0" y="282377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 rot="-74403">
            <a:off x="6135358" y="5064648"/>
            <a:ext cx="4673826" cy="2769242"/>
          </a:xfrm>
          <a:custGeom>
            <a:avLst/>
            <a:gdLst/>
            <a:ahLst/>
            <a:cxnLst/>
            <a:rect l="l" t="t" r="r" b="b"/>
            <a:pathLst>
              <a:path w="4673826" h="2769242">
                <a:moveTo>
                  <a:pt x="0" y="0"/>
                </a:moveTo>
                <a:lnTo>
                  <a:pt x="4673826" y="0"/>
                </a:lnTo>
                <a:lnTo>
                  <a:pt x="4673826" y="2769242"/>
                </a:lnTo>
                <a:lnTo>
                  <a:pt x="0" y="276924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5" name="Group 5"/>
          <p:cNvGrpSpPr>
            <a:grpSpLocks noChangeAspect="1"/>
          </p:cNvGrpSpPr>
          <p:nvPr/>
        </p:nvGrpSpPr>
        <p:grpSpPr>
          <a:xfrm>
            <a:off x="4505526" y="1888667"/>
            <a:ext cx="4704949" cy="4704930"/>
            <a:chOff x="0" y="0"/>
            <a:chExt cx="6350000" cy="634997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" name="Freeform 7"/>
          <p:cNvSpPr/>
          <p:nvPr/>
        </p:nvSpPr>
        <p:spPr>
          <a:xfrm rot="-10800000">
            <a:off x="4971755" y="5609676"/>
            <a:ext cx="4238719" cy="2511441"/>
          </a:xfrm>
          <a:custGeom>
            <a:avLst/>
            <a:gdLst/>
            <a:ahLst/>
            <a:cxnLst/>
            <a:rect l="l" t="t" r="r" b="b"/>
            <a:pathLst>
              <a:path w="4238719" h="2511441">
                <a:moveTo>
                  <a:pt x="0" y="0"/>
                </a:moveTo>
                <a:lnTo>
                  <a:pt x="4238719" y="0"/>
                </a:lnTo>
                <a:lnTo>
                  <a:pt x="4238719" y="2511441"/>
                </a:lnTo>
                <a:lnTo>
                  <a:pt x="0" y="251144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TextBox 8"/>
          <p:cNvSpPr txBox="1"/>
          <p:nvPr/>
        </p:nvSpPr>
        <p:spPr>
          <a:xfrm>
            <a:off x="3365953" y="829237"/>
            <a:ext cx="6984094" cy="5060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59"/>
              </a:lnSpc>
            </a:pPr>
            <a:r>
              <a:rPr lang="en-US" sz="2599" spc="551">
                <a:solidFill>
                  <a:srgbClr val="645D53"/>
                </a:solidFill>
                <a:latin typeface="Poppins"/>
                <a:ea typeface="Poppins"/>
                <a:cs typeface="Poppins"/>
                <a:sym typeface="Poppins"/>
              </a:rPr>
              <a:t>IN LOVING MEMORY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0" y="8025867"/>
            <a:ext cx="13716000" cy="8135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609"/>
              </a:lnSpc>
              <a:spcBef>
                <a:spcPct val="0"/>
              </a:spcBef>
            </a:pPr>
            <a:r>
              <a:rPr lang="en-US" sz="4721" spc="47">
                <a:solidFill>
                  <a:srgbClr val="645D53"/>
                </a:solidFill>
                <a:latin typeface="TAN Angleton"/>
                <a:ea typeface="TAN Angleton"/>
                <a:cs typeface="TAN Angleton"/>
                <a:sym typeface="TAN Angleton"/>
              </a:rPr>
              <a:t>Jagar Siahaan (Op. Adriel Doli)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954868" y="9019223"/>
            <a:ext cx="7806264" cy="6400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 spc="239" dirty="0">
                <a:solidFill>
                  <a:srgbClr val="645D53"/>
                </a:solidFill>
                <a:latin typeface="Poppins"/>
                <a:ea typeface="Poppins"/>
                <a:cs typeface="Poppins"/>
                <a:sym typeface="Poppins"/>
              </a:rPr>
              <a:t>MONDING TANGGAL </a:t>
            </a:r>
            <a:r>
              <a:rPr lang="en-US" sz="1800" b="1" spc="239" dirty="0">
                <a:solidFill>
                  <a:srgbClr val="645D53"/>
                </a:solidFill>
                <a:latin typeface="Poppins Bold"/>
                <a:ea typeface="Poppins Bold"/>
                <a:cs typeface="Poppins Bold"/>
                <a:sym typeface="Poppins Bold"/>
              </a:rPr>
              <a:t>7 APRIL 2024</a:t>
            </a:r>
          </a:p>
          <a:p>
            <a:pPr algn="ctr">
              <a:lnSpc>
                <a:spcPts val="2520"/>
              </a:lnSpc>
            </a:pPr>
            <a:r>
              <a:rPr lang="en-US" sz="1800" spc="239" dirty="0">
                <a:solidFill>
                  <a:srgbClr val="645D53"/>
                </a:solidFill>
                <a:latin typeface="Poppins"/>
                <a:ea typeface="Poppins"/>
                <a:cs typeface="Poppins"/>
                <a:sym typeface="Poppins"/>
              </a:rPr>
              <a:t>SEKTOR</a:t>
            </a:r>
            <a:r>
              <a:rPr lang="en-US" sz="1800" b="1" spc="239" dirty="0">
                <a:solidFill>
                  <a:srgbClr val="645D53"/>
                </a:solidFill>
                <a:latin typeface="Poppins Bold"/>
                <a:ea typeface="Poppins Bold"/>
                <a:cs typeface="Poppins Bold"/>
                <a:sym typeface="Poppins Bold"/>
              </a:rPr>
              <a:t> DIASPORA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3716000" h="10287000">
                <a:moveTo>
                  <a:pt x="0" y="0"/>
                </a:moveTo>
                <a:lnTo>
                  <a:pt x="13716000" y="0"/>
                </a:lnTo>
                <a:lnTo>
                  <a:pt x="13716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368" r="-920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 rot="-1068058">
            <a:off x="2917757" y="4902025"/>
            <a:ext cx="4765857" cy="2823770"/>
          </a:xfrm>
          <a:custGeom>
            <a:avLst/>
            <a:gdLst/>
            <a:ahLst/>
            <a:cxnLst/>
            <a:rect l="l" t="t" r="r" b="b"/>
            <a:pathLst>
              <a:path w="4765857" h="2823770">
                <a:moveTo>
                  <a:pt x="0" y="0"/>
                </a:moveTo>
                <a:lnTo>
                  <a:pt x="4765857" y="0"/>
                </a:lnTo>
                <a:lnTo>
                  <a:pt x="4765857" y="2823770"/>
                </a:lnTo>
                <a:lnTo>
                  <a:pt x="0" y="282377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 rot="-74403">
            <a:off x="6135358" y="5064648"/>
            <a:ext cx="4673826" cy="2769242"/>
          </a:xfrm>
          <a:custGeom>
            <a:avLst/>
            <a:gdLst/>
            <a:ahLst/>
            <a:cxnLst/>
            <a:rect l="l" t="t" r="r" b="b"/>
            <a:pathLst>
              <a:path w="4673826" h="2769242">
                <a:moveTo>
                  <a:pt x="0" y="0"/>
                </a:moveTo>
                <a:lnTo>
                  <a:pt x="4673826" y="0"/>
                </a:lnTo>
                <a:lnTo>
                  <a:pt x="4673826" y="2769242"/>
                </a:lnTo>
                <a:lnTo>
                  <a:pt x="0" y="276924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5" name="Group 5"/>
          <p:cNvGrpSpPr>
            <a:grpSpLocks noChangeAspect="1"/>
          </p:cNvGrpSpPr>
          <p:nvPr/>
        </p:nvGrpSpPr>
        <p:grpSpPr>
          <a:xfrm>
            <a:off x="4505526" y="1888667"/>
            <a:ext cx="4704949" cy="4704930"/>
            <a:chOff x="0" y="0"/>
            <a:chExt cx="6350000" cy="634997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4"/>
              <a:stretch>
                <a:fillRect t="-2361" b="-5419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" name="Freeform 7"/>
          <p:cNvSpPr/>
          <p:nvPr/>
        </p:nvSpPr>
        <p:spPr>
          <a:xfrm rot="-10800000">
            <a:off x="4971755" y="5609676"/>
            <a:ext cx="4238719" cy="2511441"/>
          </a:xfrm>
          <a:custGeom>
            <a:avLst/>
            <a:gdLst/>
            <a:ahLst/>
            <a:cxnLst/>
            <a:rect l="l" t="t" r="r" b="b"/>
            <a:pathLst>
              <a:path w="4238719" h="2511441">
                <a:moveTo>
                  <a:pt x="0" y="0"/>
                </a:moveTo>
                <a:lnTo>
                  <a:pt x="4238719" y="0"/>
                </a:lnTo>
                <a:lnTo>
                  <a:pt x="4238719" y="2511441"/>
                </a:lnTo>
                <a:lnTo>
                  <a:pt x="0" y="251144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TextBox 8"/>
          <p:cNvSpPr txBox="1"/>
          <p:nvPr/>
        </p:nvSpPr>
        <p:spPr>
          <a:xfrm>
            <a:off x="3365953" y="829237"/>
            <a:ext cx="6984094" cy="5060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59"/>
              </a:lnSpc>
            </a:pPr>
            <a:r>
              <a:rPr lang="en-US" sz="2599" spc="551">
                <a:solidFill>
                  <a:srgbClr val="645D53"/>
                </a:solidFill>
                <a:latin typeface="Poppins"/>
                <a:ea typeface="Poppins"/>
                <a:cs typeface="Poppins"/>
                <a:sym typeface="Poppins"/>
              </a:rPr>
              <a:t>IN LOVING MEMORY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0" y="8285008"/>
            <a:ext cx="13716000" cy="5798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89"/>
              </a:lnSpc>
              <a:spcBef>
                <a:spcPct val="0"/>
              </a:spcBef>
            </a:pPr>
            <a:r>
              <a:rPr lang="en-US" sz="3421" spc="34">
                <a:solidFill>
                  <a:srgbClr val="645D53"/>
                </a:solidFill>
                <a:latin typeface="TAN Angleton"/>
                <a:ea typeface="TAN Angleton"/>
                <a:cs typeface="TAN Angleton"/>
                <a:sym typeface="TAN Angleton"/>
              </a:rPr>
              <a:t>Yeane Hamelberg br. Malau (Op.Ni Ricardo Boru)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954868" y="9019223"/>
            <a:ext cx="7806264" cy="6400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 spc="239" dirty="0">
                <a:solidFill>
                  <a:srgbClr val="645D53"/>
                </a:solidFill>
                <a:latin typeface="Poppins"/>
                <a:ea typeface="Poppins"/>
                <a:cs typeface="Poppins"/>
                <a:sym typeface="Poppins"/>
              </a:rPr>
              <a:t>MONDING TANGGAL </a:t>
            </a:r>
            <a:r>
              <a:rPr lang="en-US" sz="1800" b="1" spc="239" dirty="0">
                <a:solidFill>
                  <a:srgbClr val="645D53"/>
                </a:solidFill>
                <a:latin typeface="Poppins Bold"/>
                <a:ea typeface="Poppins Bold"/>
                <a:cs typeface="Poppins Bold"/>
                <a:sym typeface="Poppins Bold"/>
              </a:rPr>
              <a:t>12 APRIL 2024</a:t>
            </a:r>
          </a:p>
          <a:p>
            <a:pPr algn="ctr">
              <a:lnSpc>
                <a:spcPts val="2520"/>
              </a:lnSpc>
            </a:pPr>
            <a:r>
              <a:rPr lang="en-US" sz="1800" spc="239" dirty="0">
                <a:solidFill>
                  <a:srgbClr val="645D53"/>
                </a:solidFill>
                <a:latin typeface="Poppins"/>
                <a:ea typeface="Poppins"/>
                <a:cs typeface="Poppins"/>
                <a:sym typeface="Poppins"/>
              </a:rPr>
              <a:t>SEKTOR</a:t>
            </a:r>
            <a:r>
              <a:rPr lang="en-US" sz="1800" b="1" spc="239" dirty="0">
                <a:solidFill>
                  <a:srgbClr val="645D53"/>
                </a:solidFill>
                <a:latin typeface="Poppins Bold"/>
                <a:ea typeface="Poppins Bold"/>
                <a:cs typeface="Poppins Bold"/>
                <a:sym typeface="Poppins Bold"/>
              </a:rPr>
              <a:t> JUDIKA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3716000" h="10287000">
                <a:moveTo>
                  <a:pt x="0" y="0"/>
                </a:moveTo>
                <a:lnTo>
                  <a:pt x="13716000" y="0"/>
                </a:lnTo>
                <a:lnTo>
                  <a:pt x="13716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368" r="-920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 rot="-1068058">
            <a:off x="2917757" y="4902025"/>
            <a:ext cx="4765857" cy="2823770"/>
          </a:xfrm>
          <a:custGeom>
            <a:avLst/>
            <a:gdLst/>
            <a:ahLst/>
            <a:cxnLst/>
            <a:rect l="l" t="t" r="r" b="b"/>
            <a:pathLst>
              <a:path w="4765857" h="2823770">
                <a:moveTo>
                  <a:pt x="0" y="0"/>
                </a:moveTo>
                <a:lnTo>
                  <a:pt x="4765857" y="0"/>
                </a:lnTo>
                <a:lnTo>
                  <a:pt x="4765857" y="2823770"/>
                </a:lnTo>
                <a:lnTo>
                  <a:pt x="0" y="282377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 rot="-74403">
            <a:off x="6135358" y="5064648"/>
            <a:ext cx="4673826" cy="2769242"/>
          </a:xfrm>
          <a:custGeom>
            <a:avLst/>
            <a:gdLst/>
            <a:ahLst/>
            <a:cxnLst/>
            <a:rect l="l" t="t" r="r" b="b"/>
            <a:pathLst>
              <a:path w="4673826" h="2769242">
                <a:moveTo>
                  <a:pt x="0" y="0"/>
                </a:moveTo>
                <a:lnTo>
                  <a:pt x="4673826" y="0"/>
                </a:lnTo>
                <a:lnTo>
                  <a:pt x="4673826" y="2769242"/>
                </a:lnTo>
                <a:lnTo>
                  <a:pt x="0" y="276924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5" name="Group 5"/>
          <p:cNvGrpSpPr>
            <a:grpSpLocks noChangeAspect="1"/>
          </p:cNvGrpSpPr>
          <p:nvPr/>
        </p:nvGrpSpPr>
        <p:grpSpPr>
          <a:xfrm>
            <a:off x="4505526" y="1888667"/>
            <a:ext cx="4704949" cy="4704930"/>
            <a:chOff x="0" y="0"/>
            <a:chExt cx="6350000" cy="634997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4"/>
              <a:stretch>
                <a:fillRect t="-3867" b="-11406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" name="Freeform 7"/>
          <p:cNvSpPr/>
          <p:nvPr/>
        </p:nvSpPr>
        <p:spPr>
          <a:xfrm rot="-10800000">
            <a:off x="4971755" y="5609676"/>
            <a:ext cx="4238719" cy="2511441"/>
          </a:xfrm>
          <a:custGeom>
            <a:avLst/>
            <a:gdLst/>
            <a:ahLst/>
            <a:cxnLst/>
            <a:rect l="l" t="t" r="r" b="b"/>
            <a:pathLst>
              <a:path w="4238719" h="2511441">
                <a:moveTo>
                  <a:pt x="0" y="0"/>
                </a:moveTo>
                <a:lnTo>
                  <a:pt x="4238719" y="0"/>
                </a:lnTo>
                <a:lnTo>
                  <a:pt x="4238719" y="2511441"/>
                </a:lnTo>
                <a:lnTo>
                  <a:pt x="0" y="251144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TextBox 8"/>
          <p:cNvSpPr txBox="1"/>
          <p:nvPr/>
        </p:nvSpPr>
        <p:spPr>
          <a:xfrm>
            <a:off x="3365953" y="829237"/>
            <a:ext cx="6984094" cy="5060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59"/>
              </a:lnSpc>
            </a:pPr>
            <a:r>
              <a:rPr lang="en-US" sz="2599" spc="551">
                <a:solidFill>
                  <a:srgbClr val="645D53"/>
                </a:solidFill>
                <a:latin typeface="Poppins"/>
                <a:ea typeface="Poppins"/>
                <a:cs typeface="Poppins"/>
                <a:sym typeface="Poppins"/>
              </a:rPr>
              <a:t>IN LOVING MEMORY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0" y="8178267"/>
            <a:ext cx="13716000" cy="7214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09"/>
              </a:lnSpc>
              <a:spcBef>
                <a:spcPct val="0"/>
              </a:spcBef>
            </a:pPr>
            <a:r>
              <a:rPr lang="en-US" sz="4221" spc="42">
                <a:solidFill>
                  <a:srgbClr val="645D53"/>
                </a:solidFill>
                <a:latin typeface="TAN Angleton"/>
                <a:ea typeface="TAN Angleton"/>
                <a:cs typeface="TAN Angleton"/>
                <a:sym typeface="TAN Angleton"/>
              </a:rPr>
              <a:t>Humea br. Sidauruk (Op. Husan Boru)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954868" y="9019223"/>
            <a:ext cx="7806264" cy="6400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 spc="239" dirty="0">
                <a:solidFill>
                  <a:srgbClr val="645D53"/>
                </a:solidFill>
                <a:latin typeface="Poppins"/>
                <a:ea typeface="Poppins"/>
                <a:cs typeface="Poppins"/>
                <a:sym typeface="Poppins"/>
              </a:rPr>
              <a:t>MONDING TANGGAL </a:t>
            </a:r>
            <a:r>
              <a:rPr lang="en-US" sz="1800" b="1" spc="239" dirty="0">
                <a:solidFill>
                  <a:srgbClr val="645D53"/>
                </a:solidFill>
                <a:latin typeface="Poppins Bold"/>
                <a:ea typeface="Poppins Bold"/>
                <a:cs typeface="Poppins Bold"/>
                <a:sym typeface="Poppins Bold"/>
              </a:rPr>
              <a:t>15 APRIL 2024</a:t>
            </a:r>
          </a:p>
          <a:p>
            <a:pPr algn="ctr">
              <a:lnSpc>
                <a:spcPts val="2520"/>
              </a:lnSpc>
            </a:pPr>
            <a:r>
              <a:rPr lang="en-US" sz="1800" spc="239" dirty="0">
                <a:solidFill>
                  <a:srgbClr val="645D53"/>
                </a:solidFill>
                <a:latin typeface="Poppins"/>
                <a:ea typeface="Poppins"/>
                <a:cs typeface="Poppins"/>
                <a:sym typeface="Poppins"/>
              </a:rPr>
              <a:t>SEKTOR</a:t>
            </a:r>
            <a:r>
              <a:rPr lang="en-US" sz="1800" b="1" spc="239" dirty="0">
                <a:solidFill>
                  <a:srgbClr val="645D53"/>
                </a:solidFill>
                <a:latin typeface="Poppins Bold"/>
                <a:ea typeface="Poppins Bold"/>
                <a:cs typeface="Poppins Bold"/>
                <a:sym typeface="Poppins Bold"/>
              </a:rPr>
              <a:t> EFESUS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3716000" h="10287000">
                <a:moveTo>
                  <a:pt x="0" y="0"/>
                </a:moveTo>
                <a:lnTo>
                  <a:pt x="13716000" y="0"/>
                </a:lnTo>
                <a:lnTo>
                  <a:pt x="13716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368" r="-920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 rot="-1068058">
            <a:off x="2917757" y="4902025"/>
            <a:ext cx="4765857" cy="2823770"/>
          </a:xfrm>
          <a:custGeom>
            <a:avLst/>
            <a:gdLst/>
            <a:ahLst/>
            <a:cxnLst/>
            <a:rect l="l" t="t" r="r" b="b"/>
            <a:pathLst>
              <a:path w="4765857" h="2823770">
                <a:moveTo>
                  <a:pt x="0" y="0"/>
                </a:moveTo>
                <a:lnTo>
                  <a:pt x="4765857" y="0"/>
                </a:lnTo>
                <a:lnTo>
                  <a:pt x="4765857" y="2823770"/>
                </a:lnTo>
                <a:lnTo>
                  <a:pt x="0" y="282377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 rot="-74403">
            <a:off x="6135358" y="5064648"/>
            <a:ext cx="4673826" cy="2769242"/>
          </a:xfrm>
          <a:custGeom>
            <a:avLst/>
            <a:gdLst/>
            <a:ahLst/>
            <a:cxnLst/>
            <a:rect l="l" t="t" r="r" b="b"/>
            <a:pathLst>
              <a:path w="4673826" h="2769242">
                <a:moveTo>
                  <a:pt x="0" y="0"/>
                </a:moveTo>
                <a:lnTo>
                  <a:pt x="4673826" y="0"/>
                </a:lnTo>
                <a:lnTo>
                  <a:pt x="4673826" y="2769242"/>
                </a:lnTo>
                <a:lnTo>
                  <a:pt x="0" y="276924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5" name="Group 5"/>
          <p:cNvGrpSpPr>
            <a:grpSpLocks noChangeAspect="1"/>
          </p:cNvGrpSpPr>
          <p:nvPr/>
        </p:nvGrpSpPr>
        <p:grpSpPr>
          <a:xfrm>
            <a:off x="4505526" y="1888667"/>
            <a:ext cx="4704949" cy="4704930"/>
            <a:chOff x="0" y="0"/>
            <a:chExt cx="6350000" cy="634997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4"/>
              <a:stretch>
                <a:fillRect l="-14843" t="-2356" r="-11780" b="-24267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" name="Freeform 7"/>
          <p:cNvSpPr/>
          <p:nvPr/>
        </p:nvSpPr>
        <p:spPr>
          <a:xfrm rot="-10800000">
            <a:off x="4971755" y="5609676"/>
            <a:ext cx="4238719" cy="2511441"/>
          </a:xfrm>
          <a:custGeom>
            <a:avLst/>
            <a:gdLst/>
            <a:ahLst/>
            <a:cxnLst/>
            <a:rect l="l" t="t" r="r" b="b"/>
            <a:pathLst>
              <a:path w="4238719" h="2511441">
                <a:moveTo>
                  <a:pt x="0" y="0"/>
                </a:moveTo>
                <a:lnTo>
                  <a:pt x="4238719" y="0"/>
                </a:lnTo>
                <a:lnTo>
                  <a:pt x="4238719" y="2511441"/>
                </a:lnTo>
                <a:lnTo>
                  <a:pt x="0" y="251144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TextBox 8"/>
          <p:cNvSpPr txBox="1"/>
          <p:nvPr/>
        </p:nvSpPr>
        <p:spPr>
          <a:xfrm>
            <a:off x="3365953" y="829237"/>
            <a:ext cx="6984094" cy="5060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59"/>
              </a:lnSpc>
            </a:pPr>
            <a:r>
              <a:rPr lang="en-US" sz="2599" spc="551">
                <a:solidFill>
                  <a:srgbClr val="645D53"/>
                </a:solidFill>
                <a:latin typeface="Poppins"/>
                <a:ea typeface="Poppins"/>
                <a:cs typeface="Poppins"/>
                <a:sym typeface="Poppins"/>
              </a:rPr>
              <a:t>IN LOVING MEMORY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0" y="8035392"/>
            <a:ext cx="13716000" cy="7214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09"/>
              </a:lnSpc>
              <a:spcBef>
                <a:spcPct val="0"/>
              </a:spcBef>
            </a:pPr>
            <a:r>
              <a:rPr lang="en-US" sz="4221" spc="42">
                <a:solidFill>
                  <a:srgbClr val="645D53"/>
                </a:solidFill>
                <a:latin typeface="TAN Angleton"/>
                <a:ea typeface="TAN Angleton"/>
                <a:cs typeface="TAN Angleton"/>
                <a:sym typeface="TAN Angleton"/>
              </a:rPr>
              <a:t>Saur br. Nainggolan (Op. Rexy Boru)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954868" y="9019223"/>
            <a:ext cx="7806264" cy="6400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 spc="239" dirty="0">
                <a:solidFill>
                  <a:srgbClr val="645D53"/>
                </a:solidFill>
                <a:latin typeface="Poppins"/>
                <a:ea typeface="Poppins"/>
                <a:cs typeface="Poppins"/>
                <a:sym typeface="Poppins"/>
              </a:rPr>
              <a:t>MONDING TANGGAL </a:t>
            </a:r>
            <a:r>
              <a:rPr lang="en-US" sz="1800" b="1" spc="239" dirty="0">
                <a:solidFill>
                  <a:srgbClr val="645D53"/>
                </a:solidFill>
                <a:latin typeface="Poppins Bold"/>
                <a:ea typeface="Poppins Bold"/>
                <a:cs typeface="Poppins Bold"/>
                <a:sym typeface="Poppins Bold"/>
              </a:rPr>
              <a:t>16 APRIL 2024</a:t>
            </a:r>
          </a:p>
          <a:p>
            <a:pPr algn="ctr">
              <a:lnSpc>
                <a:spcPts val="2520"/>
              </a:lnSpc>
            </a:pPr>
            <a:r>
              <a:rPr lang="en-US" sz="1800" spc="239" dirty="0">
                <a:solidFill>
                  <a:srgbClr val="645D53"/>
                </a:solidFill>
                <a:latin typeface="Poppins"/>
                <a:ea typeface="Poppins"/>
                <a:cs typeface="Poppins"/>
                <a:sym typeface="Poppins"/>
              </a:rPr>
              <a:t>SEKTOR</a:t>
            </a:r>
            <a:r>
              <a:rPr lang="en-US" sz="1800" b="1" spc="239" dirty="0">
                <a:solidFill>
                  <a:srgbClr val="645D53"/>
                </a:solidFill>
                <a:latin typeface="Poppins Bold"/>
                <a:ea typeface="Poppins Bold"/>
                <a:cs typeface="Poppins Bold"/>
                <a:sym typeface="Poppins Bold"/>
              </a:rPr>
              <a:t> KORINTUS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3716000" h="10287000">
                <a:moveTo>
                  <a:pt x="0" y="0"/>
                </a:moveTo>
                <a:lnTo>
                  <a:pt x="13716000" y="0"/>
                </a:lnTo>
                <a:lnTo>
                  <a:pt x="13716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368" r="-920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 rot="-1068058">
            <a:off x="2917757" y="4902025"/>
            <a:ext cx="4765857" cy="2823770"/>
          </a:xfrm>
          <a:custGeom>
            <a:avLst/>
            <a:gdLst/>
            <a:ahLst/>
            <a:cxnLst/>
            <a:rect l="l" t="t" r="r" b="b"/>
            <a:pathLst>
              <a:path w="4765857" h="2823770">
                <a:moveTo>
                  <a:pt x="0" y="0"/>
                </a:moveTo>
                <a:lnTo>
                  <a:pt x="4765857" y="0"/>
                </a:lnTo>
                <a:lnTo>
                  <a:pt x="4765857" y="2823770"/>
                </a:lnTo>
                <a:lnTo>
                  <a:pt x="0" y="282377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 rot="-74403">
            <a:off x="6135358" y="5064648"/>
            <a:ext cx="4673826" cy="2769242"/>
          </a:xfrm>
          <a:custGeom>
            <a:avLst/>
            <a:gdLst/>
            <a:ahLst/>
            <a:cxnLst/>
            <a:rect l="l" t="t" r="r" b="b"/>
            <a:pathLst>
              <a:path w="4673826" h="2769242">
                <a:moveTo>
                  <a:pt x="0" y="0"/>
                </a:moveTo>
                <a:lnTo>
                  <a:pt x="4673826" y="0"/>
                </a:lnTo>
                <a:lnTo>
                  <a:pt x="4673826" y="2769242"/>
                </a:lnTo>
                <a:lnTo>
                  <a:pt x="0" y="276924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5" name="Group 5"/>
          <p:cNvGrpSpPr>
            <a:grpSpLocks noChangeAspect="1"/>
          </p:cNvGrpSpPr>
          <p:nvPr/>
        </p:nvGrpSpPr>
        <p:grpSpPr>
          <a:xfrm>
            <a:off x="4505526" y="1888667"/>
            <a:ext cx="4704949" cy="4704930"/>
            <a:chOff x="0" y="0"/>
            <a:chExt cx="6350000" cy="634997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" name="Freeform 7"/>
          <p:cNvSpPr/>
          <p:nvPr/>
        </p:nvSpPr>
        <p:spPr>
          <a:xfrm rot="-10800000">
            <a:off x="4971755" y="5609676"/>
            <a:ext cx="4238719" cy="2511441"/>
          </a:xfrm>
          <a:custGeom>
            <a:avLst/>
            <a:gdLst/>
            <a:ahLst/>
            <a:cxnLst/>
            <a:rect l="l" t="t" r="r" b="b"/>
            <a:pathLst>
              <a:path w="4238719" h="2511441">
                <a:moveTo>
                  <a:pt x="0" y="0"/>
                </a:moveTo>
                <a:lnTo>
                  <a:pt x="4238719" y="0"/>
                </a:lnTo>
                <a:lnTo>
                  <a:pt x="4238719" y="2511441"/>
                </a:lnTo>
                <a:lnTo>
                  <a:pt x="0" y="251144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TextBox 8"/>
          <p:cNvSpPr txBox="1"/>
          <p:nvPr/>
        </p:nvSpPr>
        <p:spPr>
          <a:xfrm>
            <a:off x="3365953" y="829237"/>
            <a:ext cx="6984094" cy="5060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59"/>
              </a:lnSpc>
            </a:pPr>
            <a:r>
              <a:rPr lang="en-US" sz="2599" spc="551">
                <a:solidFill>
                  <a:srgbClr val="645D53"/>
                </a:solidFill>
                <a:latin typeface="Poppins"/>
                <a:ea typeface="Poppins"/>
                <a:cs typeface="Poppins"/>
                <a:sym typeface="Poppins"/>
              </a:rPr>
              <a:t>IN LOVING MEMORY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0" y="8025867"/>
            <a:ext cx="13716000" cy="8135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609"/>
              </a:lnSpc>
              <a:spcBef>
                <a:spcPct val="0"/>
              </a:spcBef>
            </a:pPr>
            <a:r>
              <a:rPr lang="en-US" sz="4721" spc="47">
                <a:solidFill>
                  <a:srgbClr val="645D53"/>
                </a:solidFill>
                <a:latin typeface="TAN Angleton"/>
                <a:ea typeface="TAN Angleton"/>
                <a:cs typeface="TAN Angleton"/>
                <a:sym typeface="TAN Angleton"/>
              </a:rPr>
              <a:t>Gotfried Mangatas Simatupang 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954868" y="9019223"/>
            <a:ext cx="7806264" cy="6400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 spc="239" dirty="0">
                <a:solidFill>
                  <a:srgbClr val="645D53"/>
                </a:solidFill>
                <a:latin typeface="Poppins"/>
                <a:ea typeface="Poppins"/>
                <a:cs typeface="Poppins"/>
                <a:sym typeface="Poppins"/>
              </a:rPr>
              <a:t>MONDING TANGGAL </a:t>
            </a:r>
            <a:r>
              <a:rPr lang="en-US" sz="1800" b="1" spc="239" dirty="0">
                <a:solidFill>
                  <a:srgbClr val="645D53"/>
                </a:solidFill>
                <a:latin typeface="Poppins Bold"/>
                <a:ea typeface="Poppins Bold"/>
                <a:cs typeface="Poppins Bold"/>
                <a:sym typeface="Poppins Bold"/>
              </a:rPr>
              <a:t>29 APRIL 2024</a:t>
            </a:r>
          </a:p>
          <a:p>
            <a:pPr algn="ctr">
              <a:lnSpc>
                <a:spcPts val="2520"/>
              </a:lnSpc>
            </a:pPr>
            <a:r>
              <a:rPr lang="en-US" sz="1800" spc="239" dirty="0">
                <a:solidFill>
                  <a:srgbClr val="645D53"/>
                </a:solidFill>
                <a:latin typeface="Poppins"/>
                <a:ea typeface="Poppins"/>
                <a:cs typeface="Poppins"/>
                <a:sym typeface="Poppins"/>
              </a:rPr>
              <a:t>SEKTOR</a:t>
            </a:r>
            <a:r>
              <a:rPr lang="en-US" sz="1800" b="1" spc="239" dirty="0">
                <a:solidFill>
                  <a:srgbClr val="645D53"/>
                </a:solidFill>
                <a:latin typeface="Poppins Bold"/>
                <a:ea typeface="Poppins Bold"/>
                <a:cs typeface="Poppins Bold"/>
                <a:sym typeface="Poppins Bold"/>
              </a:rPr>
              <a:t> MARKUS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3716000" h="10287000">
                <a:moveTo>
                  <a:pt x="0" y="0"/>
                </a:moveTo>
                <a:lnTo>
                  <a:pt x="13716000" y="0"/>
                </a:lnTo>
                <a:lnTo>
                  <a:pt x="13716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368" r="-920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 rot="-1068058">
            <a:off x="2917757" y="4902025"/>
            <a:ext cx="4765857" cy="2823770"/>
          </a:xfrm>
          <a:custGeom>
            <a:avLst/>
            <a:gdLst/>
            <a:ahLst/>
            <a:cxnLst/>
            <a:rect l="l" t="t" r="r" b="b"/>
            <a:pathLst>
              <a:path w="4765857" h="2823770">
                <a:moveTo>
                  <a:pt x="0" y="0"/>
                </a:moveTo>
                <a:lnTo>
                  <a:pt x="4765857" y="0"/>
                </a:lnTo>
                <a:lnTo>
                  <a:pt x="4765857" y="2823770"/>
                </a:lnTo>
                <a:lnTo>
                  <a:pt x="0" y="282377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 rot="-74403">
            <a:off x="6135358" y="5064648"/>
            <a:ext cx="4673826" cy="2769242"/>
          </a:xfrm>
          <a:custGeom>
            <a:avLst/>
            <a:gdLst/>
            <a:ahLst/>
            <a:cxnLst/>
            <a:rect l="l" t="t" r="r" b="b"/>
            <a:pathLst>
              <a:path w="4673826" h="2769242">
                <a:moveTo>
                  <a:pt x="0" y="0"/>
                </a:moveTo>
                <a:lnTo>
                  <a:pt x="4673826" y="0"/>
                </a:lnTo>
                <a:lnTo>
                  <a:pt x="4673826" y="2769242"/>
                </a:lnTo>
                <a:lnTo>
                  <a:pt x="0" y="276924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5" name="Group 5"/>
          <p:cNvGrpSpPr>
            <a:grpSpLocks noChangeAspect="1"/>
          </p:cNvGrpSpPr>
          <p:nvPr/>
        </p:nvGrpSpPr>
        <p:grpSpPr>
          <a:xfrm>
            <a:off x="4505526" y="1888667"/>
            <a:ext cx="4704949" cy="4704930"/>
            <a:chOff x="0" y="0"/>
            <a:chExt cx="6350000" cy="634997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4"/>
              <a:stretch>
                <a:fillRect t="-6169" b="-1747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" name="Freeform 7"/>
          <p:cNvSpPr/>
          <p:nvPr/>
        </p:nvSpPr>
        <p:spPr>
          <a:xfrm rot="-10800000">
            <a:off x="4971755" y="5609676"/>
            <a:ext cx="4238719" cy="2511441"/>
          </a:xfrm>
          <a:custGeom>
            <a:avLst/>
            <a:gdLst/>
            <a:ahLst/>
            <a:cxnLst/>
            <a:rect l="l" t="t" r="r" b="b"/>
            <a:pathLst>
              <a:path w="4238719" h="2511441">
                <a:moveTo>
                  <a:pt x="0" y="0"/>
                </a:moveTo>
                <a:lnTo>
                  <a:pt x="4238719" y="0"/>
                </a:lnTo>
                <a:lnTo>
                  <a:pt x="4238719" y="2511441"/>
                </a:lnTo>
                <a:lnTo>
                  <a:pt x="0" y="251144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TextBox 8"/>
          <p:cNvSpPr txBox="1"/>
          <p:nvPr/>
        </p:nvSpPr>
        <p:spPr>
          <a:xfrm>
            <a:off x="3365953" y="829237"/>
            <a:ext cx="6984094" cy="5060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59"/>
              </a:lnSpc>
            </a:pPr>
            <a:r>
              <a:rPr lang="en-US" sz="2599" spc="551">
                <a:solidFill>
                  <a:srgbClr val="645D53"/>
                </a:solidFill>
                <a:latin typeface="Poppins"/>
                <a:ea typeface="Poppins"/>
                <a:cs typeface="Poppins"/>
                <a:sym typeface="Poppins"/>
              </a:rPr>
              <a:t>IN LOVING MEMORY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0" y="8025867"/>
            <a:ext cx="13716000" cy="8135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609"/>
              </a:lnSpc>
              <a:spcBef>
                <a:spcPct val="0"/>
              </a:spcBef>
            </a:pPr>
            <a:r>
              <a:rPr lang="en-US" sz="4721" spc="47">
                <a:solidFill>
                  <a:srgbClr val="645D53"/>
                </a:solidFill>
                <a:latin typeface="TAN Angleton"/>
                <a:ea typeface="TAN Angleton"/>
                <a:cs typeface="TAN Angleton"/>
                <a:sym typeface="TAN Angleton"/>
              </a:rPr>
              <a:t>Bhoas James Simanjutak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954868" y="9019223"/>
            <a:ext cx="7806264" cy="6400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 spc="239" dirty="0">
                <a:solidFill>
                  <a:srgbClr val="645D53"/>
                </a:solidFill>
                <a:latin typeface="Poppins"/>
                <a:ea typeface="Poppins"/>
                <a:cs typeface="Poppins"/>
                <a:sym typeface="Poppins"/>
              </a:rPr>
              <a:t>MONDING TANGGAL </a:t>
            </a:r>
            <a:r>
              <a:rPr lang="en-US" sz="1800" b="1" spc="239" dirty="0">
                <a:solidFill>
                  <a:srgbClr val="645D53"/>
                </a:solidFill>
                <a:latin typeface="Poppins Bold"/>
                <a:ea typeface="Poppins Bold"/>
                <a:cs typeface="Poppins Bold"/>
                <a:sym typeface="Poppins Bold"/>
              </a:rPr>
              <a:t>3 MEI 2024</a:t>
            </a:r>
          </a:p>
          <a:p>
            <a:pPr algn="ctr">
              <a:lnSpc>
                <a:spcPts val="2520"/>
              </a:lnSpc>
            </a:pPr>
            <a:r>
              <a:rPr lang="en-US" sz="1800" spc="239" dirty="0">
                <a:solidFill>
                  <a:srgbClr val="645D53"/>
                </a:solidFill>
                <a:latin typeface="Poppins"/>
                <a:ea typeface="Poppins"/>
                <a:cs typeface="Poppins"/>
                <a:sym typeface="Poppins"/>
              </a:rPr>
              <a:t>SEKTOR</a:t>
            </a:r>
            <a:r>
              <a:rPr lang="en-US" sz="1800" b="1" spc="239" dirty="0">
                <a:solidFill>
                  <a:srgbClr val="645D53"/>
                </a:solidFill>
                <a:latin typeface="Poppins Bold"/>
                <a:ea typeface="Poppins Bold"/>
                <a:cs typeface="Poppins Bold"/>
                <a:sym typeface="Poppins Bold"/>
              </a:rPr>
              <a:t> JUDIKA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3716000" h="10287000">
                <a:moveTo>
                  <a:pt x="0" y="0"/>
                </a:moveTo>
                <a:lnTo>
                  <a:pt x="13716000" y="0"/>
                </a:lnTo>
                <a:lnTo>
                  <a:pt x="13716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368" r="-920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 rot="-1068058">
            <a:off x="2917757" y="4902025"/>
            <a:ext cx="4765857" cy="2823770"/>
          </a:xfrm>
          <a:custGeom>
            <a:avLst/>
            <a:gdLst/>
            <a:ahLst/>
            <a:cxnLst/>
            <a:rect l="l" t="t" r="r" b="b"/>
            <a:pathLst>
              <a:path w="4765857" h="2823770">
                <a:moveTo>
                  <a:pt x="0" y="0"/>
                </a:moveTo>
                <a:lnTo>
                  <a:pt x="4765857" y="0"/>
                </a:lnTo>
                <a:lnTo>
                  <a:pt x="4765857" y="2823770"/>
                </a:lnTo>
                <a:lnTo>
                  <a:pt x="0" y="282377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 rot="-74403">
            <a:off x="6135358" y="5064648"/>
            <a:ext cx="4673826" cy="2769242"/>
          </a:xfrm>
          <a:custGeom>
            <a:avLst/>
            <a:gdLst/>
            <a:ahLst/>
            <a:cxnLst/>
            <a:rect l="l" t="t" r="r" b="b"/>
            <a:pathLst>
              <a:path w="4673826" h="2769242">
                <a:moveTo>
                  <a:pt x="0" y="0"/>
                </a:moveTo>
                <a:lnTo>
                  <a:pt x="4673826" y="0"/>
                </a:lnTo>
                <a:lnTo>
                  <a:pt x="4673826" y="2769242"/>
                </a:lnTo>
                <a:lnTo>
                  <a:pt x="0" y="276924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5" name="Group 5"/>
          <p:cNvGrpSpPr>
            <a:grpSpLocks noChangeAspect="1"/>
          </p:cNvGrpSpPr>
          <p:nvPr/>
        </p:nvGrpSpPr>
        <p:grpSpPr>
          <a:xfrm>
            <a:off x="4505526" y="1888667"/>
            <a:ext cx="4704949" cy="4704930"/>
            <a:chOff x="0" y="0"/>
            <a:chExt cx="6350000" cy="634997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4"/>
              <a:stretch>
                <a:fillRect b="-42510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" name="Freeform 7"/>
          <p:cNvSpPr/>
          <p:nvPr/>
        </p:nvSpPr>
        <p:spPr>
          <a:xfrm rot="-10800000">
            <a:off x="4971755" y="5609676"/>
            <a:ext cx="4238719" cy="2511441"/>
          </a:xfrm>
          <a:custGeom>
            <a:avLst/>
            <a:gdLst/>
            <a:ahLst/>
            <a:cxnLst/>
            <a:rect l="l" t="t" r="r" b="b"/>
            <a:pathLst>
              <a:path w="4238719" h="2511441">
                <a:moveTo>
                  <a:pt x="0" y="0"/>
                </a:moveTo>
                <a:lnTo>
                  <a:pt x="4238719" y="0"/>
                </a:lnTo>
                <a:lnTo>
                  <a:pt x="4238719" y="2511441"/>
                </a:lnTo>
                <a:lnTo>
                  <a:pt x="0" y="251144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TextBox 8"/>
          <p:cNvSpPr txBox="1"/>
          <p:nvPr/>
        </p:nvSpPr>
        <p:spPr>
          <a:xfrm>
            <a:off x="3365953" y="829237"/>
            <a:ext cx="6984094" cy="5060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59"/>
              </a:lnSpc>
            </a:pPr>
            <a:r>
              <a:rPr lang="en-US" sz="2599" spc="551">
                <a:solidFill>
                  <a:srgbClr val="645D53"/>
                </a:solidFill>
                <a:latin typeface="Poppins"/>
                <a:ea typeface="Poppins"/>
                <a:cs typeface="Poppins"/>
                <a:sym typeface="Poppins"/>
              </a:rPr>
              <a:t>IN LOVING MEMORY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0" y="7844892"/>
            <a:ext cx="13716000" cy="17253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49"/>
              </a:lnSpc>
            </a:pPr>
            <a:r>
              <a:rPr lang="en-US" sz="3321" spc="33">
                <a:solidFill>
                  <a:srgbClr val="645D53"/>
                </a:solidFill>
                <a:latin typeface="TAN Angleton"/>
                <a:ea typeface="TAN Angleton"/>
                <a:cs typeface="TAN Angleton"/>
                <a:sym typeface="TAN Angleton"/>
              </a:rPr>
              <a:t>Drs. Hotman Timbul Pardomuan Hutasoit, SH</a:t>
            </a:r>
          </a:p>
          <a:p>
            <a:pPr algn="ctr">
              <a:lnSpc>
                <a:spcPts val="4649"/>
              </a:lnSpc>
            </a:pPr>
            <a:r>
              <a:rPr lang="en-US" sz="3321" spc="33">
                <a:solidFill>
                  <a:srgbClr val="645D53"/>
                </a:solidFill>
                <a:latin typeface="TAN Angleton"/>
                <a:ea typeface="TAN Angleton"/>
                <a:cs typeface="TAN Angleton"/>
                <a:sym typeface="TAN Angleton"/>
              </a:rPr>
              <a:t>(Op. Ni Si Giandarka Doli)</a:t>
            </a:r>
          </a:p>
          <a:p>
            <a:pPr algn="ctr">
              <a:lnSpc>
                <a:spcPts val="4649"/>
              </a:lnSpc>
              <a:spcBef>
                <a:spcPct val="0"/>
              </a:spcBef>
            </a:pPr>
            <a:endParaRPr lang="en-US" sz="3321" spc="33">
              <a:solidFill>
                <a:srgbClr val="645D53"/>
              </a:solidFill>
              <a:latin typeface="TAN Angleton"/>
              <a:ea typeface="TAN Angleton"/>
              <a:cs typeface="TAN Angleton"/>
              <a:sym typeface="TAN Angleton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2954868" y="9019223"/>
            <a:ext cx="7806264" cy="6400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 spc="239" dirty="0">
                <a:solidFill>
                  <a:srgbClr val="645D53"/>
                </a:solidFill>
                <a:latin typeface="Poppins"/>
                <a:ea typeface="Poppins"/>
                <a:cs typeface="Poppins"/>
                <a:sym typeface="Poppins"/>
              </a:rPr>
              <a:t>MONDING TANGGAL </a:t>
            </a:r>
            <a:r>
              <a:rPr lang="en-US" sz="1800" b="1" spc="239" dirty="0">
                <a:solidFill>
                  <a:srgbClr val="645D53"/>
                </a:solidFill>
                <a:latin typeface="Poppins Bold"/>
                <a:ea typeface="Poppins Bold"/>
                <a:cs typeface="Poppins Bold"/>
                <a:sym typeface="Poppins Bold"/>
              </a:rPr>
              <a:t>21 MEI 2024</a:t>
            </a:r>
          </a:p>
          <a:p>
            <a:pPr algn="ctr">
              <a:lnSpc>
                <a:spcPts val="2520"/>
              </a:lnSpc>
            </a:pPr>
            <a:r>
              <a:rPr lang="en-US" sz="1800" spc="239" dirty="0">
                <a:solidFill>
                  <a:srgbClr val="645D53"/>
                </a:solidFill>
                <a:latin typeface="Poppins"/>
                <a:ea typeface="Poppins"/>
                <a:cs typeface="Poppins"/>
                <a:sym typeface="Poppins"/>
              </a:rPr>
              <a:t>SEKTOR</a:t>
            </a:r>
            <a:r>
              <a:rPr lang="en-US" sz="1800" b="1" spc="239" dirty="0">
                <a:solidFill>
                  <a:srgbClr val="645D53"/>
                </a:solidFill>
                <a:latin typeface="Poppins Bold"/>
                <a:ea typeface="Poppins Bold"/>
                <a:cs typeface="Poppins Bold"/>
                <a:sym typeface="Poppins Bold"/>
              </a:rPr>
              <a:t> GALATIA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3716000" h="10287000">
                <a:moveTo>
                  <a:pt x="0" y="0"/>
                </a:moveTo>
                <a:lnTo>
                  <a:pt x="13716000" y="0"/>
                </a:lnTo>
                <a:lnTo>
                  <a:pt x="13716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368" r="-920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 rot="-1068058">
            <a:off x="2917757" y="4902025"/>
            <a:ext cx="4765857" cy="2823770"/>
          </a:xfrm>
          <a:custGeom>
            <a:avLst/>
            <a:gdLst/>
            <a:ahLst/>
            <a:cxnLst/>
            <a:rect l="l" t="t" r="r" b="b"/>
            <a:pathLst>
              <a:path w="4765857" h="2823770">
                <a:moveTo>
                  <a:pt x="0" y="0"/>
                </a:moveTo>
                <a:lnTo>
                  <a:pt x="4765857" y="0"/>
                </a:lnTo>
                <a:lnTo>
                  <a:pt x="4765857" y="2823770"/>
                </a:lnTo>
                <a:lnTo>
                  <a:pt x="0" y="282377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 rot="-74403">
            <a:off x="6135358" y="5064648"/>
            <a:ext cx="4673826" cy="2769242"/>
          </a:xfrm>
          <a:custGeom>
            <a:avLst/>
            <a:gdLst/>
            <a:ahLst/>
            <a:cxnLst/>
            <a:rect l="l" t="t" r="r" b="b"/>
            <a:pathLst>
              <a:path w="4673826" h="2769242">
                <a:moveTo>
                  <a:pt x="0" y="0"/>
                </a:moveTo>
                <a:lnTo>
                  <a:pt x="4673826" y="0"/>
                </a:lnTo>
                <a:lnTo>
                  <a:pt x="4673826" y="2769242"/>
                </a:lnTo>
                <a:lnTo>
                  <a:pt x="0" y="276924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5" name="Group 5"/>
          <p:cNvGrpSpPr>
            <a:grpSpLocks noChangeAspect="1"/>
          </p:cNvGrpSpPr>
          <p:nvPr/>
        </p:nvGrpSpPr>
        <p:grpSpPr>
          <a:xfrm>
            <a:off x="4505526" y="1888667"/>
            <a:ext cx="4704949" cy="4704930"/>
            <a:chOff x="0" y="0"/>
            <a:chExt cx="6350000" cy="634997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4"/>
              <a:stretch>
                <a:fillRect b="-13872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" name="Freeform 7"/>
          <p:cNvSpPr/>
          <p:nvPr/>
        </p:nvSpPr>
        <p:spPr>
          <a:xfrm rot="-10800000">
            <a:off x="4971755" y="5609676"/>
            <a:ext cx="4238719" cy="2511441"/>
          </a:xfrm>
          <a:custGeom>
            <a:avLst/>
            <a:gdLst/>
            <a:ahLst/>
            <a:cxnLst/>
            <a:rect l="l" t="t" r="r" b="b"/>
            <a:pathLst>
              <a:path w="4238719" h="2511441">
                <a:moveTo>
                  <a:pt x="0" y="0"/>
                </a:moveTo>
                <a:lnTo>
                  <a:pt x="4238719" y="0"/>
                </a:lnTo>
                <a:lnTo>
                  <a:pt x="4238719" y="2511441"/>
                </a:lnTo>
                <a:lnTo>
                  <a:pt x="0" y="251144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TextBox 8"/>
          <p:cNvSpPr txBox="1"/>
          <p:nvPr/>
        </p:nvSpPr>
        <p:spPr>
          <a:xfrm>
            <a:off x="3365953" y="829237"/>
            <a:ext cx="6984094" cy="5060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59"/>
              </a:lnSpc>
            </a:pPr>
            <a:r>
              <a:rPr lang="en-US" sz="2599" spc="551">
                <a:solidFill>
                  <a:srgbClr val="645D53"/>
                </a:solidFill>
                <a:latin typeface="Poppins"/>
                <a:ea typeface="Poppins"/>
                <a:cs typeface="Poppins"/>
                <a:sym typeface="Poppins"/>
              </a:rPr>
              <a:t>IN LOVING MEMORY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0" y="8025867"/>
            <a:ext cx="13716000" cy="8135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609"/>
              </a:lnSpc>
              <a:spcBef>
                <a:spcPct val="0"/>
              </a:spcBef>
            </a:pPr>
            <a:r>
              <a:rPr lang="en-US" sz="4721" spc="47">
                <a:solidFill>
                  <a:srgbClr val="645D53"/>
                </a:solidFill>
                <a:latin typeface="TAN Angleton"/>
                <a:ea typeface="TAN Angleton"/>
                <a:cs typeface="TAN Angleton"/>
                <a:sym typeface="TAN Angleton"/>
              </a:rPr>
              <a:t>Jeremis Pangaribuan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954868" y="9019223"/>
            <a:ext cx="7806264" cy="6400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 spc="239" dirty="0">
                <a:solidFill>
                  <a:srgbClr val="645D53"/>
                </a:solidFill>
                <a:latin typeface="Poppins"/>
                <a:ea typeface="Poppins"/>
                <a:cs typeface="Poppins"/>
                <a:sym typeface="Poppins"/>
              </a:rPr>
              <a:t>MONDING TANGGAL </a:t>
            </a:r>
            <a:r>
              <a:rPr lang="en-US" sz="1800" b="1" spc="239" dirty="0">
                <a:solidFill>
                  <a:srgbClr val="645D53"/>
                </a:solidFill>
                <a:latin typeface="Poppins Bold"/>
                <a:ea typeface="Poppins Bold"/>
                <a:cs typeface="Poppins Bold"/>
                <a:sym typeface="Poppins Bold"/>
              </a:rPr>
              <a:t>23 MEI 2024</a:t>
            </a:r>
          </a:p>
          <a:p>
            <a:pPr algn="ctr">
              <a:lnSpc>
                <a:spcPts val="2520"/>
              </a:lnSpc>
            </a:pPr>
            <a:r>
              <a:rPr lang="en-US" sz="1800" spc="239" dirty="0">
                <a:solidFill>
                  <a:srgbClr val="645D53"/>
                </a:solidFill>
                <a:latin typeface="Poppins"/>
                <a:ea typeface="Poppins"/>
                <a:cs typeface="Poppins"/>
                <a:sym typeface="Poppins"/>
              </a:rPr>
              <a:t>SEKTOR</a:t>
            </a:r>
            <a:r>
              <a:rPr lang="en-US" sz="1800" b="1" spc="239" dirty="0">
                <a:solidFill>
                  <a:srgbClr val="645D53"/>
                </a:solidFill>
                <a:latin typeface="Poppins Bold"/>
                <a:ea typeface="Poppins Bold"/>
                <a:cs typeface="Poppins Bold"/>
                <a:sym typeface="Poppins Bold"/>
              </a:rPr>
              <a:t> JUDIKA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3716000" h="10287000">
                <a:moveTo>
                  <a:pt x="0" y="0"/>
                </a:moveTo>
                <a:lnTo>
                  <a:pt x="13716000" y="0"/>
                </a:lnTo>
                <a:lnTo>
                  <a:pt x="13716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368" r="-920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 rot="-1068058">
            <a:off x="2917757" y="4902025"/>
            <a:ext cx="4765857" cy="2823770"/>
          </a:xfrm>
          <a:custGeom>
            <a:avLst/>
            <a:gdLst/>
            <a:ahLst/>
            <a:cxnLst/>
            <a:rect l="l" t="t" r="r" b="b"/>
            <a:pathLst>
              <a:path w="4765857" h="2823770">
                <a:moveTo>
                  <a:pt x="0" y="0"/>
                </a:moveTo>
                <a:lnTo>
                  <a:pt x="4765857" y="0"/>
                </a:lnTo>
                <a:lnTo>
                  <a:pt x="4765857" y="2823770"/>
                </a:lnTo>
                <a:lnTo>
                  <a:pt x="0" y="282377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 rot="-74403">
            <a:off x="6135358" y="5064648"/>
            <a:ext cx="4673826" cy="2769242"/>
          </a:xfrm>
          <a:custGeom>
            <a:avLst/>
            <a:gdLst/>
            <a:ahLst/>
            <a:cxnLst/>
            <a:rect l="l" t="t" r="r" b="b"/>
            <a:pathLst>
              <a:path w="4673826" h="2769242">
                <a:moveTo>
                  <a:pt x="0" y="0"/>
                </a:moveTo>
                <a:lnTo>
                  <a:pt x="4673826" y="0"/>
                </a:lnTo>
                <a:lnTo>
                  <a:pt x="4673826" y="2769242"/>
                </a:lnTo>
                <a:lnTo>
                  <a:pt x="0" y="276924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5" name="Group 5"/>
          <p:cNvGrpSpPr>
            <a:grpSpLocks noChangeAspect="1"/>
          </p:cNvGrpSpPr>
          <p:nvPr/>
        </p:nvGrpSpPr>
        <p:grpSpPr>
          <a:xfrm>
            <a:off x="4505526" y="1888667"/>
            <a:ext cx="4704949" cy="4704930"/>
            <a:chOff x="0" y="0"/>
            <a:chExt cx="6350000" cy="634997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4"/>
              <a:stretch>
                <a:fillRect t="-2998" b="-52947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" name="Freeform 7"/>
          <p:cNvSpPr/>
          <p:nvPr/>
        </p:nvSpPr>
        <p:spPr>
          <a:xfrm rot="-10800000">
            <a:off x="4971755" y="5609676"/>
            <a:ext cx="4238719" cy="2511441"/>
          </a:xfrm>
          <a:custGeom>
            <a:avLst/>
            <a:gdLst/>
            <a:ahLst/>
            <a:cxnLst/>
            <a:rect l="l" t="t" r="r" b="b"/>
            <a:pathLst>
              <a:path w="4238719" h="2511441">
                <a:moveTo>
                  <a:pt x="0" y="0"/>
                </a:moveTo>
                <a:lnTo>
                  <a:pt x="4238719" y="0"/>
                </a:lnTo>
                <a:lnTo>
                  <a:pt x="4238719" y="2511441"/>
                </a:lnTo>
                <a:lnTo>
                  <a:pt x="0" y="251144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TextBox 8"/>
          <p:cNvSpPr txBox="1"/>
          <p:nvPr/>
        </p:nvSpPr>
        <p:spPr>
          <a:xfrm>
            <a:off x="3365953" y="829237"/>
            <a:ext cx="6984094" cy="5060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59"/>
              </a:lnSpc>
            </a:pPr>
            <a:r>
              <a:rPr lang="en-US" sz="2599" spc="551">
                <a:solidFill>
                  <a:srgbClr val="645D53"/>
                </a:solidFill>
                <a:latin typeface="Poppins"/>
                <a:ea typeface="Poppins"/>
                <a:cs typeface="Poppins"/>
                <a:sym typeface="Poppins"/>
              </a:rPr>
              <a:t>IN LOVING MEMORY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0" y="8025867"/>
            <a:ext cx="13716000" cy="8135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609"/>
              </a:lnSpc>
              <a:spcBef>
                <a:spcPct val="0"/>
              </a:spcBef>
            </a:pPr>
            <a:r>
              <a:rPr lang="en-US" sz="4721" spc="47">
                <a:solidFill>
                  <a:srgbClr val="645D53"/>
                </a:solidFill>
                <a:latin typeface="TAN Angleton"/>
                <a:ea typeface="TAN Angleton"/>
                <a:cs typeface="TAN Angleton"/>
                <a:sym typeface="TAN Angleton"/>
              </a:rPr>
              <a:t>Hormat Erikson Simanjuntak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954868" y="9019223"/>
            <a:ext cx="7806264" cy="6400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 spc="239" dirty="0">
                <a:solidFill>
                  <a:srgbClr val="645D53"/>
                </a:solidFill>
                <a:latin typeface="Poppins"/>
                <a:ea typeface="Poppins"/>
                <a:cs typeface="Poppins"/>
                <a:sym typeface="Poppins"/>
              </a:rPr>
              <a:t>MONDING TANGGAL </a:t>
            </a:r>
            <a:r>
              <a:rPr lang="en-US" sz="1800" b="1" spc="239" dirty="0">
                <a:solidFill>
                  <a:srgbClr val="645D53"/>
                </a:solidFill>
                <a:latin typeface="Poppins Bold"/>
                <a:ea typeface="Poppins Bold"/>
                <a:cs typeface="Poppins Bold"/>
                <a:sym typeface="Poppins Bold"/>
              </a:rPr>
              <a:t>11 JUNI 2024</a:t>
            </a:r>
          </a:p>
          <a:p>
            <a:pPr algn="ctr">
              <a:lnSpc>
                <a:spcPts val="2520"/>
              </a:lnSpc>
            </a:pPr>
            <a:r>
              <a:rPr lang="en-US" sz="1800" spc="239" dirty="0">
                <a:solidFill>
                  <a:srgbClr val="645D53"/>
                </a:solidFill>
                <a:latin typeface="Poppins"/>
                <a:ea typeface="Poppins"/>
                <a:cs typeface="Poppins"/>
                <a:sym typeface="Poppins"/>
              </a:rPr>
              <a:t>SEKTOR</a:t>
            </a:r>
            <a:r>
              <a:rPr lang="en-US" sz="1800" b="1" spc="239" dirty="0">
                <a:solidFill>
                  <a:srgbClr val="645D53"/>
                </a:solidFill>
                <a:latin typeface="Poppins Bold"/>
                <a:ea typeface="Poppins Bold"/>
                <a:cs typeface="Poppins Bold"/>
                <a:sym typeface="Poppins Bold"/>
              </a:rPr>
              <a:t> PAULUS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3716000" h="10287000">
                <a:moveTo>
                  <a:pt x="0" y="0"/>
                </a:moveTo>
                <a:lnTo>
                  <a:pt x="13716000" y="0"/>
                </a:lnTo>
                <a:lnTo>
                  <a:pt x="13716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368" r="-920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 rot="-1068058">
            <a:off x="2917757" y="4902025"/>
            <a:ext cx="4765857" cy="2823770"/>
          </a:xfrm>
          <a:custGeom>
            <a:avLst/>
            <a:gdLst/>
            <a:ahLst/>
            <a:cxnLst/>
            <a:rect l="l" t="t" r="r" b="b"/>
            <a:pathLst>
              <a:path w="4765857" h="2823770">
                <a:moveTo>
                  <a:pt x="0" y="0"/>
                </a:moveTo>
                <a:lnTo>
                  <a:pt x="4765857" y="0"/>
                </a:lnTo>
                <a:lnTo>
                  <a:pt x="4765857" y="2823770"/>
                </a:lnTo>
                <a:lnTo>
                  <a:pt x="0" y="282377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 rot="-74403">
            <a:off x="6135358" y="5064648"/>
            <a:ext cx="4673826" cy="2769242"/>
          </a:xfrm>
          <a:custGeom>
            <a:avLst/>
            <a:gdLst/>
            <a:ahLst/>
            <a:cxnLst/>
            <a:rect l="l" t="t" r="r" b="b"/>
            <a:pathLst>
              <a:path w="4673826" h="2769242">
                <a:moveTo>
                  <a:pt x="0" y="0"/>
                </a:moveTo>
                <a:lnTo>
                  <a:pt x="4673826" y="0"/>
                </a:lnTo>
                <a:lnTo>
                  <a:pt x="4673826" y="2769242"/>
                </a:lnTo>
                <a:lnTo>
                  <a:pt x="0" y="276924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5" name="Group 5"/>
          <p:cNvGrpSpPr>
            <a:grpSpLocks noChangeAspect="1"/>
          </p:cNvGrpSpPr>
          <p:nvPr/>
        </p:nvGrpSpPr>
        <p:grpSpPr>
          <a:xfrm>
            <a:off x="4505526" y="1888667"/>
            <a:ext cx="4704949" cy="4704930"/>
            <a:chOff x="0" y="0"/>
            <a:chExt cx="6350000" cy="634997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" name="Freeform 7"/>
          <p:cNvSpPr/>
          <p:nvPr/>
        </p:nvSpPr>
        <p:spPr>
          <a:xfrm rot="-10800000">
            <a:off x="4971755" y="5609676"/>
            <a:ext cx="4238719" cy="2511441"/>
          </a:xfrm>
          <a:custGeom>
            <a:avLst/>
            <a:gdLst/>
            <a:ahLst/>
            <a:cxnLst/>
            <a:rect l="l" t="t" r="r" b="b"/>
            <a:pathLst>
              <a:path w="4238719" h="2511441">
                <a:moveTo>
                  <a:pt x="0" y="0"/>
                </a:moveTo>
                <a:lnTo>
                  <a:pt x="4238719" y="0"/>
                </a:lnTo>
                <a:lnTo>
                  <a:pt x="4238719" y="2511441"/>
                </a:lnTo>
                <a:lnTo>
                  <a:pt x="0" y="251144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TextBox 8"/>
          <p:cNvSpPr txBox="1"/>
          <p:nvPr/>
        </p:nvSpPr>
        <p:spPr>
          <a:xfrm>
            <a:off x="3365953" y="829237"/>
            <a:ext cx="6984094" cy="5060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59"/>
              </a:lnSpc>
            </a:pPr>
            <a:r>
              <a:rPr lang="en-US" sz="2599" spc="551">
                <a:solidFill>
                  <a:srgbClr val="645D53"/>
                </a:solidFill>
                <a:latin typeface="Poppins"/>
                <a:ea typeface="Poppins"/>
                <a:cs typeface="Poppins"/>
                <a:sym typeface="Poppins"/>
              </a:rPr>
              <a:t>IN LOVING MEMORY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0" y="8025867"/>
            <a:ext cx="13716000" cy="8135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609"/>
              </a:lnSpc>
              <a:spcBef>
                <a:spcPct val="0"/>
              </a:spcBef>
            </a:pPr>
            <a:r>
              <a:rPr lang="en-US" sz="4721" spc="47">
                <a:solidFill>
                  <a:srgbClr val="645D53"/>
                </a:solidFill>
                <a:latin typeface="TAN Angleton"/>
                <a:ea typeface="TAN Angleton"/>
                <a:cs typeface="TAN Angleton"/>
                <a:sym typeface="TAN Angleton"/>
              </a:rPr>
              <a:t>Nootje br. Lumban Tobing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954868" y="9019223"/>
            <a:ext cx="7806264" cy="6400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 spc="239" dirty="0">
                <a:solidFill>
                  <a:srgbClr val="645D53"/>
                </a:solidFill>
                <a:latin typeface="Poppins"/>
                <a:ea typeface="Poppins"/>
                <a:cs typeface="Poppins"/>
                <a:sym typeface="Poppins"/>
              </a:rPr>
              <a:t>MONDING TANGGAL </a:t>
            </a:r>
            <a:r>
              <a:rPr lang="en-US" sz="1800" b="1" spc="239" dirty="0">
                <a:solidFill>
                  <a:srgbClr val="645D53"/>
                </a:solidFill>
                <a:latin typeface="Poppins Bold"/>
                <a:ea typeface="Poppins Bold"/>
                <a:cs typeface="Poppins Bold"/>
                <a:sym typeface="Poppins Bold"/>
              </a:rPr>
              <a:t>3 JULI 2024</a:t>
            </a:r>
          </a:p>
          <a:p>
            <a:pPr algn="ctr">
              <a:lnSpc>
                <a:spcPts val="2520"/>
              </a:lnSpc>
            </a:pPr>
            <a:r>
              <a:rPr lang="en-US" sz="1800" spc="239" dirty="0">
                <a:solidFill>
                  <a:srgbClr val="645D53"/>
                </a:solidFill>
                <a:latin typeface="Poppins"/>
                <a:ea typeface="Poppins"/>
                <a:cs typeface="Poppins"/>
                <a:sym typeface="Poppins"/>
              </a:rPr>
              <a:t>SEKTOR</a:t>
            </a:r>
            <a:r>
              <a:rPr lang="en-US" sz="1800" b="1" spc="239" dirty="0">
                <a:solidFill>
                  <a:srgbClr val="645D53"/>
                </a:solidFill>
                <a:latin typeface="Poppins Bold"/>
                <a:ea typeface="Poppins Bold"/>
                <a:cs typeface="Poppins Bold"/>
                <a:sym typeface="Poppins Bold"/>
              </a:rPr>
              <a:t> EFESUS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3716000" h="10287000">
                <a:moveTo>
                  <a:pt x="0" y="0"/>
                </a:moveTo>
                <a:lnTo>
                  <a:pt x="13716000" y="0"/>
                </a:lnTo>
                <a:lnTo>
                  <a:pt x="13716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368" r="-920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 rot="-1068058">
            <a:off x="2917757" y="4902025"/>
            <a:ext cx="4765857" cy="2823770"/>
          </a:xfrm>
          <a:custGeom>
            <a:avLst/>
            <a:gdLst/>
            <a:ahLst/>
            <a:cxnLst/>
            <a:rect l="l" t="t" r="r" b="b"/>
            <a:pathLst>
              <a:path w="4765857" h="2823770">
                <a:moveTo>
                  <a:pt x="0" y="0"/>
                </a:moveTo>
                <a:lnTo>
                  <a:pt x="4765857" y="0"/>
                </a:lnTo>
                <a:lnTo>
                  <a:pt x="4765857" y="2823770"/>
                </a:lnTo>
                <a:lnTo>
                  <a:pt x="0" y="282377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 rot="-74403">
            <a:off x="6135358" y="5064648"/>
            <a:ext cx="4673826" cy="2769242"/>
          </a:xfrm>
          <a:custGeom>
            <a:avLst/>
            <a:gdLst/>
            <a:ahLst/>
            <a:cxnLst/>
            <a:rect l="l" t="t" r="r" b="b"/>
            <a:pathLst>
              <a:path w="4673826" h="2769242">
                <a:moveTo>
                  <a:pt x="0" y="0"/>
                </a:moveTo>
                <a:lnTo>
                  <a:pt x="4673826" y="0"/>
                </a:lnTo>
                <a:lnTo>
                  <a:pt x="4673826" y="2769242"/>
                </a:lnTo>
                <a:lnTo>
                  <a:pt x="0" y="276924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5" name="Group 5"/>
          <p:cNvGrpSpPr>
            <a:grpSpLocks noChangeAspect="1"/>
          </p:cNvGrpSpPr>
          <p:nvPr/>
        </p:nvGrpSpPr>
        <p:grpSpPr>
          <a:xfrm>
            <a:off x="4505526" y="1888667"/>
            <a:ext cx="4704949" cy="4704930"/>
            <a:chOff x="0" y="0"/>
            <a:chExt cx="6350000" cy="634997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" name="Freeform 7"/>
          <p:cNvSpPr/>
          <p:nvPr/>
        </p:nvSpPr>
        <p:spPr>
          <a:xfrm rot="-10800000">
            <a:off x="4971755" y="5609676"/>
            <a:ext cx="4238719" cy="2511441"/>
          </a:xfrm>
          <a:custGeom>
            <a:avLst/>
            <a:gdLst/>
            <a:ahLst/>
            <a:cxnLst/>
            <a:rect l="l" t="t" r="r" b="b"/>
            <a:pathLst>
              <a:path w="4238719" h="2511441">
                <a:moveTo>
                  <a:pt x="0" y="0"/>
                </a:moveTo>
                <a:lnTo>
                  <a:pt x="4238719" y="0"/>
                </a:lnTo>
                <a:lnTo>
                  <a:pt x="4238719" y="2511441"/>
                </a:lnTo>
                <a:lnTo>
                  <a:pt x="0" y="251144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TextBox 8"/>
          <p:cNvSpPr txBox="1"/>
          <p:nvPr/>
        </p:nvSpPr>
        <p:spPr>
          <a:xfrm>
            <a:off x="3365953" y="829237"/>
            <a:ext cx="6984094" cy="5060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59"/>
              </a:lnSpc>
            </a:pPr>
            <a:r>
              <a:rPr lang="en-US" sz="2599" spc="551">
                <a:solidFill>
                  <a:srgbClr val="645D53"/>
                </a:solidFill>
                <a:latin typeface="Poppins"/>
                <a:ea typeface="Poppins"/>
                <a:cs typeface="Poppins"/>
                <a:sym typeface="Poppins"/>
              </a:rPr>
              <a:t>IN LOVING MEMORY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0" y="8025867"/>
            <a:ext cx="13716000" cy="8135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609"/>
              </a:lnSpc>
              <a:spcBef>
                <a:spcPct val="0"/>
              </a:spcBef>
            </a:pPr>
            <a:r>
              <a:rPr lang="en-US" sz="4721" spc="47">
                <a:solidFill>
                  <a:srgbClr val="645D53"/>
                </a:solidFill>
                <a:latin typeface="TAN Angleton"/>
                <a:ea typeface="TAN Angleton"/>
                <a:cs typeface="TAN Angleton"/>
                <a:sym typeface="TAN Angleton"/>
              </a:rPr>
              <a:t>Elserika br. Purba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954868" y="9019223"/>
            <a:ext cx="7806264" cy="6400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 spc="239" dirty="0">
                <a:solidFill>
                  <a:srgbClr val="645D53"/>
                </a:solidFill>
                <a:latin typeface="Poppins"/>
                <a:ea typeface="Poppins"/>
                <a:cs typeface="Poppins"/>
                <a:sym typeface="Poppins"/>
              </a:rPr>
              <a:t>MONDING TANGGAL </a:t>
            </a:r>
            <a:r>
              <a:rPr lang="en-US" sz="1800" b="1" spc="239" dirty="0">
                <a:solidFill>
                  <a:srgbClr val="645D53"/>
                </a:solidFill>
                <a:latin typeface="Poppins Bold"/>
                <a:ea typeface="Poppins Bold"/>
                <a:cs typeface="Poppins Bold"/>
                <a:sym typeface="Poppins Bold"/>
              </a:rPr>
              <a:t>8 JULI 2024</a:t>
            </a:r>
          </a:p>
          <a:p>
            <a:pPr algn="ctr">
              <a:lnSpc>
                <a:spcPts val="2520"/>
              </a:lnSpc>
            </a:pPr>
            <a:r>
              <a:rPr lang="en-US" sz="1800" spc="239" dirty="0">
                <a:solidFill>
                  <a:srgbClr val="645D53"/>
                </a:solidFill>
                <a:latin typeface="Poppins"/>
                <a:ea typeface="Poppins"/>
                <a:cs typeface="Poppins"/>
                <a:sym typeface="Poppins"/>
              </a:rPr>
              <a:t>SEKTOR</a:t>
            </a:r>
            <a:r>
              <a:rPr lang="en-US" sz="1800" b="1" spc="239" dirty="0">
                <a:solidFill>
                  <a:srgbClr val="645D53"/>
                </a:solidFill>
                <a:latin typeface="Poppins Bold"/>
                <a:ea typeface="Poppins Bold"/>
                <a:cs typeface="Poppins Bold"/>
                <a:sym typeface="Poppins Bold"/>
              </a:rPr>
              <a:t> JUDIKA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3716000" h="10287000">
                <a:moveTo>
                  <a:pt x="0" y="0"/>
                </a:moveTo>
                <a:lnTo>
                  <a:pt x="13716000" y="0"/>
                </a:lnTo>
                <a:lnTo>
                  <a:pt x="13716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368" r="-920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 rot="-1068058">
            <a:off x="2917757" y="4902025"/>
            <a:ext cx="4765857" cy="2823770"/>
          </a:xfrm>
          <a:custGeom>
            <a:avLst/>
            <a:gdLst/>
            <a:ahLst/>
            <a:cxnLst/>
            <a:rect l="l" t="t" r="r" b="b"/>
            <a:pathLst>
              <a:path w="4765857" h="2823770">
                <a:moveTo>
                  <a:pt x="0" y="0"/>
                </a:moveTo>
                <a:lnTo>
                  <a:pt x="4765857" y="0"/>
                </a:lnTo>
                <a:lnTo>
                  <a:pt x="4765857" y="2823770"/>
                </a:lnTo>
                <a:lnTo>
                  <a:pt x="0" y="282377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 rot="-74403">
            <a:off x="6135358" y="5064648"/>
            <a:ext cx="4673826" cy="2769242"/>
          </a:xfrm>
          <a:custGeom>
            <a:avLst/>
            <a:gdLst/>
            <a:ahLst/>
            <a:cxnLst/>
            <a:rect l="l" t="t" r="r" b="b"/>
            <a:pathLst>
              <a:path w="4673826" h="2769242">
                <a:moveTo>
                  <a:pt x="0" y="0"/>
                </a:moveTo>
                <a:lnTo>
                  <a:pt x="4673826" y="0"/>
                </a:lnTo>
                <a:lnTo>
                  <a:pt x="4673826" y="2769242"/>
                </a:lnTo>
                <a:lnTo>
                  <a:pt x="0" y="276924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5" name="Group 5"/>
          <p:cNvGrpSpPr>
            <a:grpSpLocks noChangeAspect="1"/>
          </p:cNvGrpSpPr>
          <p:nvPr/>
        </p:nvGrpSpPr>
        <p:grpSpPr>
          <a:xfrm>
            <a:off x="4505526" y="1888667"/>
            <a:ext cx="4704949" cy="4704930"/>
            <a:chOff x="0" y="0"/>
            <a:chExt cx="6350000" cy="634997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4"/>
              <a:stretch>
                <a:fillRect t="-6649" b="-33037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" name="Freeform 7"/>
          <p:cNvSpPr/>
          <p:nvPr/>
        </p:nvSpPr>
        <p:spPr>
          <a:xfrm rot="-10800000">
            <a:off x="4971755" y="5609676"/>
            <a:ext cx="4238719" cy="2511441"/>
          </a:xfrm>
          <a:custGeom>
            <a:avLst/>
            <a:gdLst/>
            <a:ahLst/>
            <a:cxnLst/>
            <a:rect l="l" t="t" r="r" b="b"/>
            <a:pathLst>
              <a:path w="4238719" h="2511441">
                <a:moveTo>
                  <a:pt x="0" y="0"/>
                </a:moveTo>
                <a:lnTo>
                  <a:pt x="4238719" y="0"/>
                </a:lnTo>
                <a:lnTo>
                  <a:pt x="4238719" y="2511441"/>
                </a:lnTo>
                <a:lnTo>
                  <a:pt x="0" y="251144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TextBox 8"/>
          <p:cNvSpPr txBox="1"/>
          <p:nvPr/>
        </p:nvSpPr>
        <p:spPr>
          <a:xfrm>
            <a:off x="3365953" y="829237"/>
            <a:ext cx="6984094" cy="5060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59"/>
              </a:lnSpc>
            </a:pPr>
            <a:r>
              <a:rPr lang="en-US" sz="2599" spc="551">
                <a:solidFill>
                  <a:srgbClr val="645D53"/>
                </a:solidFill>
                <a:latin typeface="Poppins"/>
                <a:ea typeface="Poppins"/>
                <a:cs typeface="Poppins"/>
                <a:sym typeface="Poppins"/>
              </a:rPr>
              <a:t>IN LOVING MEMORY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0" y="8025867"/>
            <a:ext cx="13716000" cy="8135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609"/>
              </a:lnSpc>
              <a:spcBef>
                <a:spcPct val="0"/>
              </a:spcBef>
            </a:pPr>
            <a:r>
              <a:rPr lang="en-US" sz="4721" spc="47">
                <a:solidFill>
                  <a:srgbClr val="645D53"/>
                </a:solidFill>
                <a:latin typeface="TAN Angleton"/>
                <a:ea typeface="TAN Angleton"/>
                <a:cs typeface="TAN Angleton"/>
                <a:sym typeface="TAN Angleton"/>
              </a:rPr>
              <a:t>Mangasa Tambunan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954868" y="9019223"/>
            <a:ext cx="7806264" cy="6400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 spc="239" dirty="0">
                <a:solidFill>
                  <a:srgbClr val="645D53"/>
                </a:solidFill>
                <a:latin typeface="Poppins"/>
                <a:ea typeface="Poppins"/>
                <a:cs typeface="Poppins"/>
                <a:sym typeface="Poppins"/>
              </a:rPr>
              <a:t>MONDING TANGGAL </a:t>
            </a:r>
            <a:r>
              <a:rPr lang="en-US" sz="1800" b="1" spc="239" dirty="0">
                <a:solidFill>
                  <a:srgbClr val="645D53"/>
                </a:solidFill>
                <a:latin typeface="Poppins Bold"/>
                <a:ea typeface="Poppins Bold"/>
                <a:cs typeface="Poppins Bold"/>
                <a:sym typeface="Poppins Bold"/>
              </a:rPr>
              <a:t>21 JULI 2024</a:t>
            </a:r>
          </a:p>
          <a:p>
            <a:pPr algn="ctr">
              <a:lnSpc>
                <a:spcPts val="2520"/>
              </a:lnSpc>
            </a:pPr>
            <a:r>
              <a:rPr lang="en-US" sz="1800" spc="239" dirty="0">
                <a:solidFill>
                  <a:srgbClr val="645D53"/>
                </a:solidFill>
                <a:latin typeface="Poppins"/>
                <a:ea typeface="Poppins"/>
                <a:cs typeface="Poppins"/>
                <a:sym typeface="Poppins"/>
              </a:rPr>
              <a:t>SEKTOR</a:t>
            </a:r>
            <a:r>
              <a:rPr lang="en-US" sz="1800" b="1" spc="239" dirty="0">
                <a:solidFill>
                  <a:srgbClr val="645D53"/>
                </a:solidFill>
                <a:latin typeface="Poppins Bold"/>
                <a:ea typeface="Poppins Bold"/>
                <a:cs typeface="Poppins Bold"/>
                <a:sym typeface="Poppins Bold"/>
              </a:rPr>
              <a:t> GALATIA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3716000" h="10287000">
                <a:moveTo>
                  <a:pt x="0" y="0"/>
                </a:moveTo>
                <a:lnTo>
                  <a:pt x="13716000" y="0"/>
                </a:lnTo>
                <a:lnTo>
                  <a:pt x="13716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368" r="-920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 rot="-1068058">
            <a:off x="2917757" y="4902025"/>
            <a:ext cx="4765857" cy="2823770"/>
          </a:xfrm>
          <a:custGeom>
            <a:avLst/>
            <a:gdLst/>
            <a:ahLst/>
            <a:cxnLst/>
            <a:rect l="l" t="t" r="r" b="b"/>
            <a:pathLst>
              <a:path w="4765857" h="2823770">
                <a:moveTo>
                  <a:pt x="0" y="0"/>
                </a:moveTo>
                <a:lnTo>
                  <a:pt x="4765857" y="0"/>
                </a:lnTo>
                <a:lnTo>
                  <a:pt x="4765857" y="2823770"/>
                </a:lnTo>
                <a:lnTo>
                  <a:pt x="0" y="282377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 rot="-74403">
            <a:off x="6135358" y="5064648"/>
            <a:ext cx="4673826" cy="2769242"/>
          </a:xfrm>
          <a:custGeom>
            <a:avLst/>
            <a:gdLst/>
            <a:ahLst/>
            <a:cxnLst/>
            <a:rect l="l" t="t" r="r" b="b"/>
            <a:pathLst>
              <a:path w="4673826" h="2769242">
                <a:moveTo>
                  <a:pt x="0" y="0"/>
                </a:moveTo>
                <a:lnTo>
                  <a:pt x="4673826" y="0"/>
                </a:lnTo>
                <a:lnTo>
                  <a:pt x="4673826" y="2769242"/>
                </a:lnTo>
                <a:lnTo>
                  <a:pt x="0" y="276924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5" name="Group 5"/>
          <p:cNvGrpSpPr>
            <a:grpSpLocks noChangeAspect="1"/>
          </p:cNvGrpSpPr>
          <p:nvPr/>
        </p:nvGrpSpPr>
        <p:grpSpPr>
          <a:xfrm>
            <a:off x="4505526" y="1888667"/>
            <a:ext cx="4704949" cy="4704930"/>
            <a:chOff x="0" y="0"/>
            <a:chExt cx="6350000" cy="634997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4"/>
              <a:stretch>
                <a:fillRect b="-33333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" name="Freeform 7"/>
          <p:cNvSpPr/>
          <p:nvPr/>
        </p:nvSpPr>
        <p:spPr>
          <a:xfrm rot="-10800000">
            <a:off x="4971755" y="5609676"/>
            <a:ext cx="4238719" cy="2511441"/>
          </a:xfrm>
          <a:custGeom>
            <a:avLst/>
            <a:gdLst/>
            <a:ahLst/>
            <a:cxnLst/>
            <a:rect l="l" t="t" r="r" b="b"/>
            <a:pathLst>
              <a:path w="4238719" h="2511441">
                <a:moveTo>
                  <a:pt x="0" y="0"/>
                </a:moveTo>
                <a:lnTo>
                  <a:pt x="4238719" y="0"/>
                </a:lnTo>
                <a:lnTo>
                  <a:pt x="4238719" y="2511441"/>
                </a:lnTo>
                <a:lnTo>
                  <a:pt x="0" y="251144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TextBox 8"/>
          <p:cNvSpPr txBox="1"/>
          <p:nvPr/>
        </p:nvSpPr>
        <p:spPr>
          <a:xfrm>
            <a:off x="3365953" y="829237"/>
            <a:ext cx="6984094" cy="5060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59"/>
              </a:lnSpc>
            </a:pPr>
            <a:r>
              <a:rPr lang="en-US" sz="2599" spc="551">
                <a:solidFill>
                  <a:srgbClr val="645D53"/>
                </a:solidFill>
                <a:latin typeface="Poppins"/>
                <a:ea typeface="Poppins"/>
                <a:cs typeface="Poppins"/>
                <a:sym typeface="Poppins"/>
              </a:rPr>
              <a:t>IN LOVING MEMORY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0" y="8035392"/>
            <a:ext cx="13716000" cy="7709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329"/>
              </a:lnSpc>
              <a:spcBef>
                <a:spcPct val="0"/>
              </a:spcBef>
            </a:pPr>
            <a:r>
              <a:rPr lang="en-US" sz="4521" spc="45">
                <a:solidFill>
                  <a:srgbClr val="645D53"/>
                </a:solidFill>
                <a:latin typeface="TAN Angleton"/>
                <a:ea typeface="TAN Angleton"/>
                <a:cs typeface="TAN Angleton"/>
                <a:sym typeface="TAN Angleton"/>
              </a:rPr>
              <a:t>Tanda Basa Sinaga (Op. Boima Doli)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954868" y="9019223"/>
            <a:ext cx="7806264" cy="6400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 spc="239" dirty="0">
                <a:solidFill>
                  <a:srgbClr val="645D53"/>
                </a:solidFill>
                <a:latin typeface="Poppins"/>
                <a:ea typeface="Poppins"/>
                <a:cs typeface="Poppins"/>
                <a:sym typeface="Poppins"/>
              </a:rPr>
              <a:t>MONDING TANGGAL </a:t>
            </a:r>
            <a:r>
              <a:rPr lang="en-US" sz="1800" b="1" spc="239" dirty="0">
                <a:solidFill>
                  <a:srgbClr val="645D53"/>
                </a:solidFill>
                <a:latin typeface="Poppins Bold"/>
                <a:ea typeface="Poppins Bold"/>
                <a:cs typeface="Poppins Bold"/>
                <a:sym typeface="Poppins Bold"/>
              </a:rPr>
              <a:t>21 JULI 2024</a:t>
            </a:r>
          </a:p>
          <a:p>
            <a:pPr algn="ctr">
              <a:lnSpc>
                <a:spcPts val="2520"/>
              </a:lnSpc>
            </a:pPr>
            <a:r>
              <a:rPr lang="en-US" sz="1800" spc="239" dirty="0">
                <a:solidFill>
                  <a:srgbClr val="645D53"/>
                </a:solidFill>
                <a:latin typeface="Poppins"/>
                <a:ea typeface="Poppins"/>
                <a:cs typeface="Poppins"/>
                <a:sym typeface="Poppins"/>
              </a:rPr>
              <a:t>SEKTOR</a:t>
            </a:r>
            <a:r>
              <a:rPr lang="en-US" sz="1800" b="1" spc="239" dirty="0">
                <a:solidFill>
                  <a:srgbClr val="645D53"/>
                </a:solidFill>
                <a:latin typeface="Poppins Bold"/>
                <a:ea typeface="Poppins Bold"/>
                <a:cs typeface="Poppins Bold"/>
                <a:sym typeface="Poppins Bold"/>
              </a:rPr>
              <a:t> EFESUS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3716000" h="10287000">
                <a:moveTo>
                  <a:pt x="0" y="0"/>
                </a:moveTo>
                <a:lnTo>
                  <a:pt x="13716000" y="0"/>
                </a:lnTo>
                <a:lnTo>
                  <a:pt x="13716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368" r="-920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 rot="-1068058">
            <a:off x="2917757" y="4902025"/>
            <a:ext cx="4765857" cy="2823770"/>
          </a:xfrm>
          <a:custGeom>
            <a:avLst/>
            <a:gdLst/>
            <a:ahLst/>
            <a:cxnLst/>
            <a:rect l="l" t="t" r="r" b="b"/>
            <a:pathLst>
              <a:path w="4765857" h="2823770">
                <a:moveTo>
                  <a:pt x="0" y="0"/>
                </a:moveTo>
                <a:lnTo>
                  <a:pt x="4765857" y="0"/>
                </a:lnTo>
                <a:lnTo>
                  <a:pt x="4765857" y="2823770"/>
                </a:lnTo>
                <a:lnTo>
                  <a:pt x="0" y="282377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 rot="-74403">
            <a:off x="6135358" y="5064648"/>
            <a:ext cx="4673826" cy="2769242"/>
          </a:xfrm>
          <a:custGeom>
            <a:avLst/>
            <a:gdLst/>
            <a:ahLst/>
            <a:cxnLst/>
            <a:rect l="l" t="t" r="r" b="b"/>
            <a:pathLst>
              <a:path w="4673826" h="2769242">
                <a:moveTo>
                  <a:pt x="0" y="0"/>
                </a:moveTo>
                <a:lnTo>
                  <a:pt x="4673826" y="0"/>
                </a:lnTo>
                <a:lnTo>
                  <a:pt x="4673826" y="2769242"/>
                </a:lnTo>
                <a:lnTo>
                  <a:pt x="0" y="276924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5" name="Group 5"/>
          <p:cNvGrpSpPr>
            <a:grpSpLocks noChangeAspect="1"/>
          </p:cNvGrpSpPr>
          <p:nvPr/>
        </p:nvGrpSpPr>
        <p:grpSpPr>
          <a:xfrm>
            <a:off x="4505526" y="1888667"/>
            <a:ext cx="4704949" cy="4704930"/>
            <a:chOff x="0" y="0"/>
            <a:chExt cx="6350000" cy="634997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4"/>
              <a:stretch>
                <a:fillRect b="-18343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" name="Freeform 7"/>
          <p:cNvSpPr/>
          <p:nvPr/>
        </p:nvSpPr>
        <p:spPr>
          <a:xfrm rot="-10800000">
            <a:off x="4971755" y="5609676"/>
            <a:ext cx="4238719" cy="2511441"/>
          </a:xfrm>
          <a:custGeom>
            <a:avLst/>
            <a:gdLst/>
            <a:ahLst/>
            <a:cxnLst/>
            <a:rect l="l" t="t" r="r" b="b"/>
            <a:pathLst>
              <a:path w="4238719" h="2511441">
                <a:moveTo>
                  <a:pt x="0" y="0"/>
                </a:moveTo>
                <a:lnTo>
                  <a:pt x="4238719" y="0"/>
                </a:lnTo>
                <a:lnTo>
                  <a:pt x="4238719" y="2511441"/>
                </a:lnTo>
                <a:lnTo>
                  <a:pt x="0" y="251144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TextBox 8"/>
          <p:cNvSpPr txBox="1"/>
          <p:nvPr/>
        </p:nvSpPr>
        <p:spPr>
          <a:xfrm>
            <a:off x="3365953" y="829237"/>
            <a:ext cx="6984094" cy="5060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59"/>
              </a:lnSpc>
            </a:pPr>
            <a:r>
              <a:rPr lang="en-US" sz="2599" spc="551">
                <a:solidFill>
                  <a:srgbClr val="645D53"/>
                </a:solidFill>
                <a:latin typeface="Poppins"/>
                <a:ea typeface="Poppins"/>
                <a:cs typeface="Poppins"/>
                <a:sym typeface="Poppins"/>
              </a:rPr>
              <a:t>IN LOVING MEMORY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0" y="8025867"/>
            <a:ext cx="13716000" cy="8135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609"/>
              </a:lnSpc>
              <a:spcBef>
                <a:spcPct val="0"/>
              </a:spcBef>
            </a:pPr>
            <a:r>
              <a:rPr lang="en-US" sz="4721" spc="47">
                <a:solidFill>
                  <a:srgbClr val="645D53"/>
                </a:solidFill>
                <a:latin typeface="TAN Angleton"/>
                <a:ea typeface="TAN Angleton"/>
                <a:cs typeface="TAN Angleton"/>
                <a:sym typeface="TAN Angleton"/>
              </a:rPr>
              <a:t>Nixon F. Manurung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954868" y="9019223"/>
            <a:ext cx="7806264" cy="6400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 spc="239" dirty="0">
                <a:solidFill>
                  <a:srgbClr val="645D53"/>
                </a:solidFill>
                <a:latin typeface="Poppins"/>
                <a:ea typeface="Poppins"/>
                <a:cs typeface="Poppins"/>
                <a:sym typeface="Poppins"/>
              </a:rPr>
              <a:t>MONDING TANGGAL </a:t>
            </a:r>
            <a:r>
              <a:rPr lang="en-US" sz="1800" b="1" spc="239" dirty="0">
                <a:solidFill>
                  <a:srgbClr val="645D53"/>
                </a:solidFill>
                <a:latin typeface="Poppins Bold"/>
                <a:ea typeface="Poppins Bold"/>
                <a:cs typeface="Poppins Bold"/>
                <a:sym typeface="Poppins Bold"/>
              </a:rPr>
              <a:t>7 AGUSTUS 2024</a:t>
            </a:r>
          </a:p>
          <a:p>
            <a:pPr algn="ctr">
              <a:lnSpc>
                <a:spcPts val="2520"/>
              </a:lnSpc>
            </a:pPr>
            <a:r>
              <a:rPr lang="en-US" sz="1800" spc="239" dirty="0">
                <a:solidFill>
                  <a:srgbClr val="645D53"/>
                </a:solidFill>
                <a:latin typeface="Poppins"/>
                <a:ea typeface="Poppins"/>
                <a:cs typeface="Poppins"/>
                <a:sym typeface="Poppins"/>
              </a:rPr>
              <a:t>SEKTOR</a:t>
            </a:r>
            <a:r>
              <a:rPr lang="en-US" sz="1800" b="1" spc="239" dirty="0">
                <a:solidFill>
                  <a:srgbClr val="645D53"/>
                </a:solidFill>
                <a:latin typeface="Poppins Bold"/>
                <a:ea typeface="Poppins Bold"/>
                <a:cs typeface="Poppins Bold"/>
                <a:sym typeface="Poppins Bold"/>
              </a:rPr>
              <a:t> LUKAS 1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3716000" h="10287000">
                <a:moveTo>
                  <a:pt x="0" y="0"/>
                </a:moveTo>
                <a:lnTo>
                  <a:pt x="13716000" y="0"/>
                </a:lnTo>
                <a:lnTo>
                  <a:pt x="13716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368" r="-920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 rot="-1068058">
            <a:off x="2917757" y="4902025"/>
            <a:ext cx="4765857" cy="2823770"/>
          </a:xfrm>
          <a:custGeom>
            <a:avLst/>
            <a:gdLst/>
            <a:ahLst/>
            <a:cxnLst/>
            <a:rect l="l" t="t" r="r" b="b"/>
            <a:pathLst>
              <a:path w="4765857" h="2823770">
                <a:moveTo>
                  <a:pt x="0" y="0"/>
                </a:moveTo>
                <a:lnTo>
                  <a:pt x="4765857" y="0"/>
                </a:lnTo>
                <a:lnTo>
                  <a:pt x="4765857" y="2823770"/>
                </a:lnTo>
                <a:lnTo>
                  <a:pt x="0" y="282377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 rot="-74403">
            <a:off x="6135358" y="5064648"/>
            <a:ext cx="4673826" cy="2769242"/>
          </a:xfrm>
          <a:custGeom>
            <a:avLst/>
            <a:gdLst/>
            <a:ahLst/>
            <a:cxnLst/>
            <a:rect l="l" t="t" r="r" b="b"/>
            <a:pathLst>
              <a:path w="4673826" h="2769242">
                <a:moveTo>
                  <a:pt x="0" y="0"/>
                </a:moveTo>
                <a:lnTo>
                  <a:pt x="4673826" y="0"/>
                </a:lnTo>
                <a:lnTo>
                  <a:pt x="4673826" y="2769242"/>
                </a:lnTo>
                <a:lnTo>
                  <a:pt x="0" y="276924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5" name="Group 5"/>
          <p:cNvGrpSpPr>
            <a:grpSpLocks noChangeAspect="1"/>
          </p:cNvGrpSpPr>
          <p:nvPr/>
        </p:nvGrpSpPr>
        <p:grpSpPr>
          <a:xfrm>
            <a:off x="4505526" y="1888667"/>
            <a:ext cx="4704949" cy="4704930"/>
            <a:chOff x="0" y="0"/>
            <a:chExt cx="6350000" cy="634997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4"/>
              <a:stretch>
                <a:fillRect t="-25047" b="-25047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" name="Freeform 7"/>
          <p:cNvSpPr/>
          <p:nvPr/>
        </p:nvSpPr>
        <p:spPr>
          <a:xfrm rot="-10800000">
            <a:off x="4971755" y="5609676"/>
            <a:ext cx="4238719" cy="2511441"/>
          </a:xfrm>
          <a:custGeom>
            <a:avLst/>
            <a:gdLst/>
            <a:ahLst/>
            <a:cxnLst/>
            <a:rect l="l" t="t" r="r" b="b"/>
            <a:pathLst>
              <a:path w="4238719" h="2511441">
                <a:moveTo>
                  <a:pt x="0" y="0"/>
                </a:moveTo>
                <a:lnTo>
                  <a:pt x="4238719" y="0"/>
                </a:lnTo>
                <a:lnTo>
                  <a:pt x="4238719" y="2511441"/>
                </a:lnTo>
                <a:lnTo>
                  <a:pt x="0" y="251144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TextBox 8"/>
          <p:cNvSpPr txBox="1"/>
          <p:nvPr/>
        </p:nvSpPr>
        <p:spPr>
          <a:xfrm>
            <a:off x="3365953" y="829237"/>
            <a:ext cx="6984094" cy="5060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59"/>
              </a:lnSpc>
            </a:pPr>
            <a:r>
              <a:rPr lang="en-US" sz="2599" spc="551">
                <a:solidFill>
                  <a:srgbClr val="645D53"/>
                </a:solidFill>
                <a:latin typeface="Poppins"/>
                <a:ea typeface="Poppins"/>
                <a:cs typeface="Poppins"/>
                <a:sym typeface="Poppins"/>
              </a:rPr>
              <a:t>IN LOVING MEMORY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0" y="8025867"/>
            <a:ext cx="13716000" cy="8135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609"/>
              </a:lnSpc>
              <a:spcBef>
                <a:spcPct val="0"/>
              </a:spcBef>
            </a:pPr>
            <a:r>
              <a:rPr lang="en-US" sz="4721" spc="47">
                <a:solidFill>
                  <a:srgbClr val="645D53"/>
                </a:solidFill>
                <a:latin typeface="TAN Angleton"/>
                <a:ea typeface="TAN Angleton"/>
                <a:cs typeface="TAN Angleton"/>
                <a:sym typeface="TAN Angleton"/>
              </a:rPr>
              <a:t>Ruth Sugiarti br. Simanjuntak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954868" y="9019223"/>
            <a:ext cx="7806264" cy="6400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 spc="239" dirty="0">
                <a:solidFill>
                  <a:srgbClr val="645D53"/>
                </a:solidFill>
                <a:latin typeface="Poppins"/>
                <a:ea typeface="Poppins"/>
                <a:cs typeface="Poppins"/>
                <a:sym typeface="Poppins"/>
              </a:rPr>
              <a:t>MONDING TANGGAL </a:t>
            </a:r>
            <a:r>
              <a:rPr lang="en-US" sz="1800" b="1" spc="239" dirty="0">
                <a:solidFill>
                  <a:srgbClr val="645D53"/>
                </a:solidFill>
                <a:latin typeface="Poppins Bold"/>
                <a:ea typeface="Poppins Bold"/>
                <a:cs typeface="Poppins Bold"/>
                <a:sym typeface="Poppins Bold"/>
              </a:rPr>
              <a:t>22 AGUSTUS 2024</a:t>
            </a:r>
          </a:p>
          <a:p>
            <a:pPr algn="ctr">
              <a:lnSpc>
                <a:spcPts val="2520"/>
              </a:lnSpc>
            </a:pPr>
            <a:r>
              <a:rPr lang="en-US" sz="1800" spc="239" dirty="0">
                <a:solidFill>
                  <a:srgbClr val="645D53"/>
                </a:solidFill>
                <a:latin typeface="Poppins"/>
                <a:ea typeface="Poppins"/>
                <a:cs typeface="Poppins"/>
                <a:sym typeface="Poppins"/>
              </a:rPr>
              <a:t>SEKTOR</a:t>
            </a:r>
            <a:r>
              <a:rPr lang="en-US" sz="1800" b="1" spc="239" dirty="0">
                <a:solidFill>
                  <a:srgbClr val="645D53"/>
                </a:solidFill>
                <a:latin typeface="Poppins Bold"/>
                <a:ea typeface="Poppins Bold"/>
                <a:cs typeface="Poppins Bold"/>
                <a:sym typeface="Poppins Bold"/>
              </a:rPr>
              <a:t> EFESUS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3716000" h="10287000">
                <a:moveTo>
                  <a:pt x="0" y="0"/>
                </a:moveTo>
                <a:lnTo>
                  <a:pt x="13716000" y="0"/>
                </a:lnTo>
                <a:lnTo>
                  <a:pt x="13716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368" r="-920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 rot="-1068058">
            <a:off x="2917757" y="4902025"/>
            <a:ext cx="4765857" cy="2823770"/>
          </a:xfrm>
          <a:custGeom>
            <a:avLst/>
            <a:gdLst/>
            <a:ahLst/>
            <a:cxnLst/>
            <a:rect l="l" t="t" r="r" b="b"/>
            <a:pathLst>
              <a:path w="4765857" h="2823770">
                <a:moveTo>
                  <a:pt x="0" y="0"/>
                </a:moveTo>
                <a:lnTo>
                  <a:pt x="4765857" y="0"/>
                </a:lnTo>
                <a:lnTo>
                  <a:pt x="4765857" y="2823770"/>
                </a:lnTo>
                <a:lnTo>
                  <a:pt x="0" y="282377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 rot="-74403">
            <a:off x="6135358" y="5064648"/>
            <a:ext cx="4673826" cy="2769242"/>
          </a:xfrm>
          <a:custGeom>
            <a:avLst/>
            <a:gdLst/>
            <a:ahLst/>
            <a:cxnLst/>
            <a:rect l="l" t="t" r="r" b="b"/>
            <a:pathLst>
              <a:path w="4673826" h="2769242">
                <a:moveTo>
                  <a:pt x="0" y="0"/>
                </a:moveTo>
                <a:lnTo>
                  <a:pt x="4673826" y="0"/>
                </a:lnTo>
                <a:lnTo>
                  <a:pt x="4673826" y="2769242"/>
                </a:lnTo>
                <a:lnTo>
                  <a:pt x="0" y="276924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5" name="Group 5"/>
          <p:cNvGrpSpPr>
            <a:grpSpLocks noChangeAspect="1"/>
          </p:cNvGrpSpPr>
          <p:nvPr/>
        </p:nvGrpSpPr>
        <p:grpSpPr>
          <a:xfrm>
            <a:off x="4505526" y="1888667"/>
            <a:ext cx="4704949" cy="4704930"/>
            <a:chOff x="0" y="0"/>
            <a:chExt cx="6350000" cy="634997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" name="Freeform 7"/>
          <p:cNvSpPr/>
          <p:nvPr/>
        </p:nvSpPr>
        <p:spPr>
          <a:xfrm rot="-10800000">
            <a:off x="4971755" y="5609676"/>
            <a:ext cx="4238719" cy="2511441"/>
          </a:xfrm>
          <a:custGeom>
            <a:avLst/>
            <a:gdLst/>
            <a:ahLst/>
            <a:cxnLst/>
            <a:rect l="l" t="t" r="r" b="b"/>
            <a:pathLst>
              <a:path w="4238719" h="2511441">
                <a:moveTo>
                  <a:pt x="0" y="0"/>
                </a:moveTo>
                <a:lnTo>
                  <a:pt x="4238719" y="0"/>
                </a:lnTo>
                <a:lnTo>
                  <a:pt x="4238719" y="2511441"/>
                </a:lnTo>
                <a:lnTo>
                  <a:pt x="0" y="251144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TextBox 8"/>
          <p:cNvSpPr txBox="1"/>
          <p:nvPr/>
        </p:nvSpPr>
        <p:spPr>
          <a:xfrm>
            <a:off x="3365953" y="829237"/>
            <a:ext cx="6984094" cy="5060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59"/>
              </a:lnSpc>
            </a:pPr>
            <a:r>
              <a:rPr lang="en-US" sz="2599" spc="551">
                <a:solidFill>
                  <a:srgbClr val="645D53"/>
                </a:solidFill>
                <a:latin typeface="Poppins"/>
                <a:ea typeface="Poppins"/>
                <a:cs typeface="Poppins"/>
                <a:sym typeface="Poppins"/>
              </a:rPr>
              <a:t>IN LOVING MEMORY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0" y="8044917"/>
            <a:ext cx="13716000" cy="7449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189"/>
              </a:lnSpc>
              <a:spcBef>
                <a:spcPct val="0"/>
              </a:spcBef>
            </a:pPr>
            <a:r>
              <a:rPr lang="en-US" sz="4421" spc="44">
                <a:solidFill>
                  <a:srgbClr val="645D53"/>
                </a:solidFill>
                <a:latin typeface="TAN Angleton"/>
                <a:ea typeface="TAN Angleton"/>
                <a:cs typeface="TAN Angleton"/>
                <a:sym typeface="TAN Angleton"/>
              </a:rPr>
              <a:t>Sahat P Simatupang (Op. Arneta Doli)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954868" y="9019223"/>
            <a:ext cx="7806264" cy="6400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 spc="239" dirty="0">
                <a:solidFill>
                  <a:srgbClr val="645D53"/>
                </a:solidFill>
                <a:latin typeface="Poppins"/>
                <a:ea typeface="Poppins"/>
                <a:cs typeface="Poppins"/>
                <a:sym typeface="Poppins"/>
              </a:rPr>
              <a:t>MONDING TANGGAL </a:t>
            </a:r>
            <a:r>
              <a:rPr lang="en-US" sz="1800" b="1" spc="239" dirty="0">
                <a:solidFill>
                  <a:srgbClr val="645D53"/>
                </a:solidFill>
                <a:latin typeface="Poppins Bold"/>
                <a:ea typeface="Poppins Bold"/>
                <a:cs typeface="Poppins Bold"/>
                <a:sym typeface="Poppins Bold"/>
              </a:rPr>
              <a:t>28 AGUSTUS 2024</a:t>
            </a:r>
          </a:p>
          <a:p>
            <a:pPr algn="ctr">
              <a:lnSpc>
                <a:spcPts val="2520"/>
              </a:lnSpc>
            </a:pPr>
            <a:r>
              <a:rPr lang="en-US" sz="1800" spc="239" dirty="0">
                <a:solidFill>
                  <a:srgbClr val="645D53"/>
                </a:solidFill>
                <a:latin typeface="Poppins"/>
                <a:ea typeface="Poppins"/>
                <a:cs typeface="Poppins"/>
                <a:sym typeface="Poppins"/>
              </a:rPr>
              <a:t>SEKTOR</a:t>
            </a:r>
            <a:r>
              <a:rPr lang="en-US" sz="1800" b="1" spc="239" dirty="0">
                <a:solidFill>
                  <a:srgbClr val="645D53"/>
                </a:solidFill>
                <a:latin typeface="Poppins Bold"/>
                <a:ea typeface="Poppins Bold"/>
                <a:cs typeface="Poppins Bold"/>
                <a:sym typeface="Poppins Bold"/>
              </a:rPr>
              <a:t> LUKAS 2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3716000" h="10287000">
                <a:moveTo>
                  <a:pt x="0" y="0"/>
                </a:moveTo>
                <a:lnTo>
                  <a:pt x="13716000" y="0"/>
                </a:lnTo>
                <a:lnTo>
                  <a:pt x="13716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368" r="-920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 rot="-1068058">
            <a:off x="2917757" y="4902025"/>
            <a:ext cx="4765857" cy="2823770"/>
          </a:xfrm>
          <a:custGeom>
            <a:avLst/>
            <a:gdLst/>
            <a:ahLst/>
            <a:cxnLst/>
            <a:rect l="l" t="t" r="r" b="b"/>
            <a:pathLst>
              <a:path w="4765857" h="2823770">
                <a:moveTo>
                  <a:pt x="0" y="0"/>
                </a:moveTo>
                <a:lnTo>
                  <a:pt x="4765857" y="0"/>
                </a:lnTo>
                <a:lnTo>
                  <a:pt x="4765857" y="2823770"/>
                </a:lnTo>
                <a:lnTo>
                  <a:pt x="0" y="282377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 rot="-74403">
            <a:off x="6135358" y="5064648"/>
            <a:ext cx="4673826" cy="2769242"/>
          </a:xfrm>
          <a:custGeom>
            <a:avLst/>
            <a:gdLst/>
            <a:ahLst/>
            <a:cxnLst/>
            <a:rect l="l" t="t" r="r" b="b"/>
            <a:pathLst>
              <a:path w="4673826" h="2769242">
                <a:moveTo>
                  <a:pt x="0" y="0"/>
                </a:moveTo>
                <a:lnTo>
                  <a:pt x="4673826" y="0"/>
                </a:lnTo>
                <a:lnTo>
                  <a:pt x="4673826" y="2769242"/>
                </a:lnTo>
                <a:lnTo>
                  <a:pt x="0" y="276924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5" name="Group 5"/>
          <p:cNvGrpSpPr>
            <a:grpSpLocks noChangeAspect="1"/>
          </p:cNvGrpSpPr>
          <p:nvPr/>
        </p:nvGrpSpPr>
        <p:grpSpPr>
          <a:xfrm>
            <a:off x="4505526" y="1888667"/>
            <a:ext cx="4704949" cy="4704930"/>
            <a:chOff x="0" y="0"/>
            <a:chExt cx="6350000" cy="634997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4"/>
              <a:stretch>
                <a:fillRect t="-24451" b="-28221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" name="Freeform 7"/>
          <p:cNvSpPr/>
          <p:nvPr/>
        </p:nvSpPr>
        <p:spPr>
          <a:xfrm rot="-10800000">
            <a:off x="4971755" y="5609676"/>
            <a:ext cx="4238719" cy="2511441"/>
          </a:xfrm>
          <a:custGeom>
            <a:avLst/>
            <a:gdLst/>
            <a:ahLst/>
            <a:cxnLst/>
            <a:rect l="l" t="t" r="r" b="b"/>
            <a:pathLst>
              <a:path w="4238719" h="2511441">
                <a:moveTo>
                  <a:pt x="0" y="0"/>
                </a:moveTo>
                <a:lnTo>
                  <a:pt x="4238719" y="0"/>
                </a:lnTo>
                <a:lnTo>
                  <a:pt x="4238719" y="2511441"/>
                </a:lnTo>
                <a:lnTo>
                  <a:pt x="0" y="251144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TextBox 8"/>
          <p:cNvSpPr txBox="1"/>
          <p:nvPr/>
        </p:nvSpPr>
        <p:spPr>
          <a:xfrm>
            <a:off x="3365953" y="829237"/>
            <a:ext cx="6984094" cy="5060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59"/>
              </a:lnSpc>
            </a:pPr>
            <a:r>
              <a:rPr lang="en-US" sz="2599" spc="551">
                <a:solidFill>
                  <a:srgbClr val="645D53"/>
                </a:solidFill>
                <a:latin typeface="Poppins"/>
                <a:ea typeface="Poppins"/>
                <a:cs typeface="Poppins"/>
                <a:sym typeface="Poppins"/>
              </a:rPr>
              <a:t>IN LOVING MEMORY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0" y="8025867"/>
            <a:ext cx="13716000" cy="8135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609"/>
              </a:lnSpc>
              <a:spcBef>
                <a:spcPct val="0"/>
              </a:spcBef>
            </a:pPr>
            <a:r>
              <a:rPr lang="en-US" sz="4721" spc="47">
                <a:solidFill>
                  <a:srgbClr val="645D53"/>
                </a:solidFill>
                <a:latin typeface="TAN Angleton"/>
                <a:ea typeface="TAN Angleton"/>
                <a:cs typeface="TAN Angleton"/>
                <a:sym typeface="TAN Angleton"/>
              </a:rPr>
              <a:t>Irwan Natal Kristian Hutagalung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954868" y="9019223"/>
            <a:ext cx="7806264" cy="6400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 spc="239" dirty="0">
                <a:solidFill>
                  <a:srgbClr val="645D53"/>
                </a:solidFill>
                <a:latin typeface="Poppins"/>
                <a:ea typeface="Poppins"/>
                <a:cs typeface="Poppins"/>
                <a:sym typeface="Poppins"/>
              </a:rPr>
              <a:t>MONDING TANGGAL </a:t>
            </a:r>
            <a:r>
              <a:rPr lang="en-US" sz="1800" b="1" spc="239" dirty="0">
                <a:solidFill>
                  <a:srgbClr val="645D53"/>
                </a:solidFill>
                <a:latin typeface="Poppins Bold"/>
                <a:ea typeface="Poppins Bold"/>
                <a:cs typeface="Poppins Bold"/>
                <a:sym typeface="Poppins Bold"/>
              </a:rPr>
              <a:t>12 SEPTEMBER 2024</a:t>
            </a:r>
          </a:p>
          <a:p>
            <a:pPr algn="ctr">
              <a:lnSpc>
                <a:spcPts val="2520"/>
              </a:lnSpc>
            </a:pPr>
            <a:r>
              <a:rPr lang="en-US" sz="1800" spc="239" dirty="0">
                <a:solidFill>
                  <a:srgbClr val="645D53"/>
                </a:solidFill>
                <a:latin typeface="Poppins"/>
                <a:ea typeface="Poppins"/>
                <a:cs typeface="Poppins"/>
                <a:sym typeface="Poppins"/>
              </a:rPr>
              <a:t>SEKTOR</a:t>
            </a:r>
            <a:r>
              <a:rPr lang="en-US" sz="1800" b="1" spc="239" dirty="0">
                <a:solidFill>
                  <a:srgbClr val="645D53"/>
                </a:solidFill>
                <a:latin typeface="Poppins Bold"/>
                <a:ea typeface="Poppins Bold"/>
                <a:cs typeface="Poppins Bold"/>
                <a:sym typeface="Poppins Bold"/>
              </a:rPr>
              <a:t> EFESUS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3716000" h="10287000">
                <a:moveTo>
                  <a:pt x="0" y="0"/>
                </a:moveTo>
                <a:lnTo>
                  <a:pt x="13716000" y="0"/>
                </a:lnTo>
                <a:lnTo>
                  <a:pt x="13716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368" r="-920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 rot="-1068058">
            <a:off x="2917757" y="4902025"/>
            <a:ext cx="4765857" cy="2823770"/>
          </a:xfrm>
          <a:custGeom>
            <a:avLst/>
            <a:gdLst/>
            <a:ahLst/>
            <a:cxnLst/>
            <a:rect l="l" t="t" r="r" b="b"/>
            <a:pathLst>
              <a:path w="4765857" h="2823770">
                <a:moveTo>
                  <a:pt x="0" y="0"/>
                </a:moveTo>
                <a:lnTo>
                  <a:pt x="4765857" y="0"/>
                </a:lnTo>
                <a:lnTo>
                  <a:pt x="4765857" y="2823770"/>
                </a:lnTo>
                <a:lnTo>
                  <a:pt x="0" y="282377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 rot="-74403">
            <a:off x="6135358" y="5064648"/>
            <a:ext cx="4673826" cy="2769242"/>
          </a:xfrm>
          <a:custGeom>
            <a:avLst/>
            <a:gdLst/>
            <a:ahLst/>
            <a:cxnLst/>
            <a:rect l="l" t="t" r="r" b="b"/>
            <a:pathLst>
              <a:path w="4673826" h="2769242">
                <a:moveTo>
                  <a:pt x="0" y="0"/>
                </a:moveTo>
                <a:lnTo>
                  <a:pt x="4673826" y="0"/>
                </a:lnTo>
                <a:lnTo>
                  <a:pt x="4673826" y="2769242"/>
                </a:lnTo>
                <a:lnTo>
                  <a:pt x="0" y="276924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5" name="Group 5"/>
          <p:cNvGrpSpPr>
            <a:grpSpLocks noChangeAspect="1"/>
          </p:cNvGrpSpPr>
          <p:nvPr/>
        </p:nvGrpSpPr>
        <p:grpSpPr>
          <a:xfrm>
            <a:off x="4505526" y="1888667"/>
            <a:ext cx="4704949" cy="4704930"/>
            <a:chOff x="0" y="0"/>
            <a:chExt cx="6350000" cy="634997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4"/>
              <a:stretch>
                <a:fillRect t="-1982" b="-24600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" name="Freeform 7"/>
          <p:cNvSpPr/>
          <p:nvPr/>
        </p:nvSpPr>
        <p:spPr>
          <a:xfrm rot="-10800000">
            <a:off x="4971755" y="5609676"/>
            <a:ext cx="4238719" cy="2511441"/>
          </a:xfrm>
          <a:custGeom>
            <a:avLst/>
            <a:gdLst/>
            <a:ahLst/>
            <a:cxnLst/>
            <a:rect l="l" t="t" r="r" b="b"/>
            <a:pathLst>
              <a:path w="4238719" h="2511441">
                <a:moveTo>
                  <a:pt x="0" y="0"/>
                </a:moveTo>
                <a:lnTo>
                  <a:pt x="4238719" y="0"/>
                </a:lnTo>
                <a:lnTo>
                  <a:pt x="4238719" y="2511441"/>
                </a:lnTo>
                <a:lnTo>
                  <a:pt x="0" y="251144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TextBox 8"/>
          <p:cNvSpPr txBox="1"/>
          <p:nvPr/>
        </p:nvSpPr>
        <p:spPr>
          <a:xfrm>
            <a:off x="3365953" y="829237"/>
            <a:ext cx="6984094" cy="5060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59"/>
              </a:lnSpc>
            </a:pPr>
            <a:r>
              <a:rPr lang="en-US" sz="2599" spc="551">
                <a:solidFill>
                  <a:srgbClr val="645D53"/>
                </a:solidFill>
                <a:latin typeface="Poppins"/>
                <a:ea typeface="Poppins"/>
                <a:cs typeface="Poppins"/>
                <a:sym typeface="Poppins"/>
              </a:rPr>
              <a:t>IN LOVING MEMORY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0" y="8025867"/>
            <a:ext cx="13716000" cy="8135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609"/>
              </a:lnSpc>
              <a:spcBef>
                <a:spcPct val="0"/>
              </a:spcBef>
            </a:pPr>
            <a:r>
              <a:rPr lang="en-US" sz="4721" spc="47">
                <a:solidFill>
                  <a:srgbClr val="645D53"/>
                </a:solidFill>
                <a:latin typeface="TAN Angleton"/>
                <a:ea typeface="TAN Angleton"/>
                <a:cs typeface="TAN Angleton"/>
                <a:sym typeface="TAN Angleton"/>
              </a:rPr>
              <a:t>Hasudungan Hutabarat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954868" y="9019223"/>
            <a:ext cx="7806264" cy="6400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 spc="239" dirty="0">
                <a:solidFill>
                  <a:srgbClr val="645D53"/>
                </a:solidFill>
                <a:latin typeface="Poppins"/>
                <a:ea typeface="Poppins"/>
                <a:cs typeface="Poppins"/>
                <a:sym typeface="Poppins"/>
              </a:rPr>
              <a:t>MONDING TANGGAL </a:t>
            </a:r>
            <a:r>
              <a:rPr lang="en-US" sz="1800" b="1" spc="239" dirty="0">
                <a:solidFill>
                  <a:srgbClr val="645D53"/>
                </a:solidFill>
                <a:latin typeface="Poppins Bold"/>
                <a:ea typeface="Poppins Bold"/>
                <a:cs typeface="Poppins Bold"/>
                <a:sym typeface="Poppins Bold"/>
              </a:rPr>
              <a:t>22 SEPTEMBER 2024</a:t>
            </a:r>
          </a:p>
          <a:p>
            <a:pPr algn="ctr">
              <a:lnSpc>
                <a:spcPts val="2520"/>
              </a:lnSpc>
            </a:pPr>
            <a:r>
              <a:rPr lang="en-US" sz="1800" spc="239" dirty="0">
                <a:solidFill>
                  <a:srgbClr val="645D53"/>
                </a:solidFill>
                <a:latin typeface="Poppins"/>
                <a:ea typeface="Poppins"/>
                <a:cs typeface="Poppins"/>
                <a:sym typeface="Poppins"/>
              </a:rPr>
              <a:t>SEKTOR</a:t>
            </a:r>
            <a:r>
              <a:rPr lang="en-US" sz="1800" b="1" spc="239" dirty="0">
                <a:solidFill>
                  <a:srgbClr val="645D53"/>
                </a:solidFill>
                <a:latin typeface="Poppins Bold"/>
                <a:ea typeface="Poppins Bold"/>
                <a:cs typeface="Poppins Bold"/>
                <a:sym typeface="Poppins Bold"/>
              </a:rPr>
              <a:t> LUKAS 2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3716000" h="10287000">
                <a:moveTo>
                  <a:pt x="0" y="0"/>
                </a:moveTo>
                <a:lnTo>
                  <a:pt x="13716000" y="0"/>
                </a:lnTo>
                <a:lnTo>
                  <a:pt x="13716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368" r="-920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 rot="-1068058">
            <a:off x="2917757" y="4902025"/>
            <a:ext cx="4765857" cy="2823770"/>
          </a:xfrm>
          <a:custGeom>
            <a:avLst/>
            <a:gdLst/>
            <a:ahLst/>
            <a:cxnLst/>
            <a:rect l="l" t="t" r="r" b="b"/>
            <a:pathLst>
              <a:path w="4765857" h="2823770">
                <a:moveTo>
                  <a:pt x="0" y="0"/>
                </a:moveTo>
                <a:lnTo>
                  <a:pt x="4765857" y="0"/>
                </a:lnTo>
                <a:lnTo>
                  <a:pt x="4765857" y="2823770"/>
                </a:lnTo>
                <a:lnTo>
                  <a:pt x="0" y="282377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 rot="-74403">
            <a:off x="6135358" y="5064648"/>
            <a:ext cx="4673826" cy="2769242"/>
          </a:xfrm>
          <a:custGeom>
            <a:avLst/>
            <a:gdLst/>
            <a:ahLst/>
            <a:cxnLst/>
            <a:rect l="l" t="t" r="r" b="b"/>
            <a:pathLst>
              <a:path w="4673826" h="2769242">
                <a:moveTo>
                  <a:pt x="0" y="0"/>
                </a:moveTo>
                <a:lnTo>
                  <a:pt x="4673826" y="0"/>
                </a:lnTo>
                <a:lnTo>
                  <a:pt x="4673826" y="2769242"/>
                </a:lnTo>
                <a:lnTo>
                  <a:pt x="0" y="276924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5" name="Group 5"/>
          <p:cNvGrpSpPr>
            <a:grpSpLocks noChangeAspect="1"/>
          </p:cNvGrpSpPr>
          <p:nvPr/>
        </p:nvGrpSpPr>
        <p:grpSpPr>
          <a:xfrm>
            <a:off x="4505526" y="1888667"/>
            <a:ext cx="4704949" cy="4704930"/>
            <a:chOff x="0" y="0"/>
            <a:chExt cx="6350000" cy="634997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" name="Freeform 7"/>
          <p:cNvSpPr/>
          <p:nvPr/>
        </p:nvSpPr>
        <p:spPr>
          <a:xfrm rot="-10800000">
            <a:off x="4971755" y="5609676"/>
            <a:ext cx="4238719" cy="2511441"/>
          </a:xfrm>
          <a:custGeom>
            <a:avLst/>
            <a:gdLst/>
            <a:ahLst/>
            <a:cxnLst/>
            <a:rect l="l" t="t" r="r" b="b"/>
            <a:pathLst>
              <a:path w="4238719" h="2511441">
                <a:moveTo>
                  <a:pt x="0" y="0"/>
                </a:moveTo>
                <a:lnTo>
                  <a:pt x="4238719" y="0"/>
                </a:lnTo>
                <a:lnTo>
                  <a:pt x="4238719" y="2511441"/>
                </a:lnTo>
                <a:lnTo>
                  <a:pt x="0" y="251144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TextBox 8"/>
          <p:cNvSpPr txBox="1"/>
          <p:nvPr/>
        </p:nvSpPr>
        <p:spPr>
          <a:xfrm>
            <a:off x="3365953" y="829237"/>
            <a:ext cx="6984094" cy="5060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59"/>
              </a:lnSpc>
            </a:pPr>
            <a:r>
              <a:rPr lang="en-US" sz="2599" spc="551">
                <a:solidFill>
                  <a:srgbClr val="645D53"/>
                </a:solidFill>
                <a:latin typeface="Poppins"/>
                <a:ea typeface="Poppins"/>
                <a:cs typeface="Poppins"/>
                <a:sym typeface="Poppins"/>
              </a:rPr>
              <a:t>IN LOVING MEMORY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0" y="8025867"/>
            <a:ext cx="13716000" cy="8135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609"/>
              </a:lnSpc>
              <a:spcBef>
                <a:spcPct val="0"/>
              </a:spcBef>
            </a:pPr>
            <a:r>
              <a:rPr lang="en-US" sz="4721" spc="47">
                <a:solidFill>
                  <a:srgbClr val="645D53"/>
                </a:solidFill>
                <a:latin typeface="TAN Angleton"/>
                <a:ea typeface="TAN Angleton"/>
                <a:cs typeface="TAN Angleton"/>
                <a:sym typeface="TAN Angleton"/>
              </a:rPr>
              <a:t>Timour br. Pangaribuan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954868" y="9019223"/>
            <a:ext cx="7806264" cy="6400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 spc="239" dirty="0">
                <a:solidFill>
                  <a:srgbClr val="645D53"/>
                </a:solidFill>
                <a:latin typeface="Poppins"/>
                <a:ea typeface="Poppins"/>
                <a:cs typeface="Poppins"/>
                <a:sym typeface="Poppins"/>
              </a:rPr>
              <a:t>MONDING TANGGAL </a:t>
            </a:r>
            <a:r>
              <a:rPr lang="en-US" sz="1800" b="1" spc="239" dirty="0">
                <a:solidFill>
                  <a:srgbClr val="645D53"/>
                </a:solidFill>
                <a:latin typeface="Poppins Bold"/>
                <a:ea typeface="Poppins Bold"/>
                <a:cs typeface="Poppins Bold"/>
                <a:sym typeface="Poppins Bold"/>
              </a:rPr>
              <a:t>25 SEPTEMBER 2024</a:t>
            </a:r>
          </a:p>
          <a:p>
            <a:pPr algn="ctr">
              <a:lnSpc>
                <a:spcPts val="2520"/>
              </a:lnSpc>
            </a:pPr>
            <a:r>
              <a:rPr lang="en-US" sz="1800" spc="239" dirty="0">
                <a:solidFill>
                  <a:srgbClr val="645D53"/>
                </a:solidFill>
                <a:latin typeface="Poppins"/>
                <a:ea typeface="Poppins"/>
                <a:cs typeface="Poppins"/>
                <a:sym typeface="Poppins"/>
              </a:rPr>
              <a:t>SEKTOR</a:t>
            </a:r>
            <a:r>
              <a:rPr lang="en-US" sz="1800" b="1" spc="239" dirty="0">
                <a:solidFill>
                  <a:srgbClr val="645D53"/>
                </a:solidFill>
                <a:latin typeface="Poppins Bold"/>
                <a:ea typeface="Poppins Bold"/>
                <a:cs typeface="Poppins Bold"/>
                <a:sym typeface="Poppins Bold"/>
              </a:rPr>
              <a:t> JUDIKA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3716000" h="10287000">
                <a:moveTo>
                  <a:pt x="0" y="0"/>
                </a:moveTo>
                <a:lnTo>
                  <a:pt x="13716000" y="0"/>
                </a:lnTo>
                <a:lnTo>
                  <a:pt x="13716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368" r="-920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 rot="-1068058">
            <a:off x="2917757" y="4902025"/>
            <a:ext cx="4765857" cy="2823770"/>
          </a:xfrm>
          <a:custGeom>
            <a:avLst/>
            <a:gdLst/>
            <a:ahLst/>
            <a:cxnLst/>
            <a:rect l="l" t="t" r="r" b="b"/>
            <a:pathLst>
              <a:path w="4765857" h="2823770">
                <a:moveTo>
                  <a:pt x="0" y="0"/>
                </a:moveTo>
                <a:lnTo>
                  <a:pt x="4765857" y="0"/>
                </a:lnTo>
                <a:lnTo>
                  <a:pt x="4765857" y="2823770"/>
                </a:lnTo>
                <a:lnTo>
                  <a:pt x="0" y="282377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 rot="-74403">
            <a:off x="6135358" y="5064648"/>
            <a:ext cx="4673826" cy="2769242"/>
          </a:xfrm>
          <a:custGeom>
            <a:avLst/>
            <a:gdLst/>
            <a:ahLst/>
            <a:cxnLst/>
            <a:rect l="l" t="t" r="r" b="b"/>
            <a:pathLst>
              <a:path w="4673826" h="2769242">
                <a:moveTo>
                  <a:pt x="0" y="0"/>
                </a:moveTo>
                <a:lnTo>
                  <a:pt x="4673826" y="0"/>
                </a:lnTo>
                <a:lnTo>
                  <a:pt x="4673826" y="2769242"/>
                </a:lnTo>
                <a:lnTo>
                  <a:pt x="0" y="276924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5" name="Group 5"/>
          <p:cNvGrpSpPr>
            <a:grpSpLocks noChangeAspect="1"/>
          </p:cNvGrpSpPr>
          <p:nvPr/>
        </p:nvGrpSpPr>
        <p:grpSpPr>
          <a:xfrm>
            <a:off x="4505526" y="1888667"/>
            <a:ext cx="4704949" cy="4704930"/>
            <a:chOff x="0" y="0"/>
            <a:chExt cx="6350000" cy="634997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4"/>
              <a:stretch>
                <a:fillRect t="-17978" b="-3211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" name="Freeform 7"/>
          <p:cNvSpPr/>
          <p:nvPr/>
        </p:nvSpPr>
        <p:spPr>
          <a:xfrm rot="-10800000">
            <a:off x="4971755" y="5609676"/>
            <a:ext cx="4238719" cy="2511441"/>
          </a:xfrm>
          <a:custGeom>
            <a:avLst/>
            <a:gdLst/>
            <a:ahLst/>
            <a:cxnLst/>
            <a:rect l="l" t="t" r="r" b="b"/>
            <a:pathLst>
              <a:path w="4238719" h="2511441">
                <a:moveTo>
                  <a:pt x="0" y="0"/>
                </a:moveTo>
                <a:lnTo>
                  <a:pt x="4238719" y="0"/>
                </a:lnTo>
                <a:lnTo>
                  <a:pt x="4238719" y="2511441"/>
                </a:lnTo>
                <a:lnTo>
                  <a:pt x="0" y="251144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TextBox 8"/>
          <p:cNvSpPr txBox="1"/>
          <p:nvPr/>
        </p:nvSpPr>
        <p:spPr>
          <a:xfrm>
            <a:off x="3365953" y="829237"/>
            <a:ext cx="6984094" cy="5060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59"/>
              </a:lnSpc>
            </a:pPr>
            <a:r>
              <a:rPr lang="en-US" sz="2599" spc="551">
                <a:solidFill>
                  <a:srgbClr val="645D53"/>
                </a:solidFill>
                <a:latin typeface="Poppins"/>
                <a:ea typeface="Poppins"/>
                <a:cs typeface="Poppins"/>
                <a:sym typeface="Poppins"/>
              </a:rPr>
              <a:t>IN LOVING MEMORY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0" y="8035392"/>
            <a:ext cx="13716000" cy="7214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09"/>
              </a:lnSpc>
              <a:spcBef>
                <a:spcPct val="0"/>
              </a:spcBef>
            </a:pPr>
            <a:r>
              <a:rPr lang="en-US" sz="4221" spc="42">
                <a:solidFill>
                  <a:srgbClr val="645D53"/>
                </a:solidFill>
                <a:latin typeface="TAN Angleton"/>
                <a:ea typeface="TAN Angleton"/>
                <a:cs typeface="TAN Angleton"/>
                <a:sym typeface="TAN Angleton"/>
              </a:rPr>
              <a:t>Rusmina br. Nadeak (Op. Dimitri Boru)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954868" y="9019223"/>
            <a:ext cx="7806264" cy="6400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 spc="239" dirty="0">
                <a:solidFill>
                  <a:srgbClr val="645D53"/>
                </a:solidFill>
                <a:latin typeface="Poppins"/>
                <a:ea typeface="Poppins"/>
                <a:cs typeface="Poppins"/>
                <a:sym typeface="Poppins"/>
              </a:rPr>
              <a:t>MONDING TANGGAL </a:t>
            </a:r>
            <a:r>
              <a:rPr lang="en-US" sz="1800" b="1" spc="239" dirty="0">
                <a:solidFill>
                  <a:srgbClr val="645D53"/>
                </a:solidFill>
                <a:latin typeface="Poppins Bold"/>
                <a:ea typeface="Poppins Bold"/>
                <a:cs typeface="Poppins Bold"/>
                <a:sym typeface="Poppins Bold"/>
              </a:rPr>
              <a:t>11 OKTOBER 2024</a:t>
            </a:r>
          </a:p>
          <a:p>
            <a:pPr algn="ctr">
              <a:lnSpc>
                <a:spcPts val="2520"/>
              </a:lnSpc>
            </a:pPr>
            <a:r>
              <a:rPr lang="en-US" sz="1800" spc="239" dirty="0">
                <a:solidFill>
                  <a:srgbClr val="645D53"/>
                </a:solidFill>
                <a:latin typeface="Poppins"/>
                <a:ea typeface="Poppins"/>
                <a:cs typeface="Poppins"/>
                <a:sym typeface="Poppins"/>
              </a:rPr>
              <a:t>SEKTOR</a:t>
            </a:r>
            <a:r>
              <a:rPr lang="en-US" sz="1800" b="1" spc="239" dirty="0">
                <a:solidFill>
                  <a:srgbClr val="645D53"/>
                </a:solidFill>
                <a:latin typeface="Poppins Bold"/>
                <a:ea typeface="Poppins Bold"/>
                <a:cs typeface="Poppins Bold"/>
                <a:sym typeface="Poppins Bold"/>
              </a:rPr>
              <a:t> PAULUS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3716000" h="10287000">
                <a:moveTo>
                  <a:pt x="0" y="0"/>
                </a:moveTo>
                <a:lnTo>
                  <a:pt x="13716000" y="0"/>
                </a:lnTo>
                <a:lnTo>
                  <a:pt x="13716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368" r="-920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 rot="-1068058">
            <a:off x="2917757" y="4902025"/>
            <a:ext cx="4765857" cy="2823770"/>
          </a:xfrm>
          <a:custGeom>
            <a:avLst/>
            <a:gdLst/>
            <a:ahLst/>
            <a:cxnLst/>
            <a:rect l="l" t="t" r="r" b="b"/>
            <a:pathLst>
              <a:path w="4765857" h="2823770">
                <a:moveTo>
                  <a:pt x="0" y="0"/>
                </a:moveTo>
                <a:lnTo>
                  <a:pt x="4765857" y="0"/>
                </a:lnTo>
                <a:lnTo>
                  <a:pt x="4765857" y="2823770"/>
                </a:lnTo>
                <a:lnTo>
                  <a:pt x="0" y="282377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 rot="-74403">
            <a:off x="6135358" y="5064648"/>
            <a:ext cx="4673826" cy="2769242"/>
          </a:xfrm>
          <a:custGeom>
            <a:avLst/>
            <a:gdLst/>
            <a:ahLst/>
            <a:cxnLst/>
            <a:rect l="l" t="t" r="r" b="b"/>
            <a:pathLst>
              <a:path w="4673826" h="2769242">
                <a:moveTo>
                  <a:pt x="0" y="0"/>
                </a:moveTo>
                <a:lnTo>
                  <a:pt x="4673826" y="0"/>
                </a:lnTo>
                <a:lnTo>
                  <a:pt x="4673826" y="2769242"/>
                </a:lnTo>
                <a:lnTo>
                  <a:pt x="0" y="276924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5" name="Group 5"/>
          <p:cNvGrpSpPr>
            <a:grpSpLocks noChangeAspect="1"/>
          </p:cNvGrpSpPr>
          <p:nvPr/>
        </p:nvGrpSpPr>
        <p:grpSpPr>
          <a:xfrm>
            <a:off x="4505526" y="1888667"/>
            <a:ext cx="4704949" cy="4704930"/>
            <a:chOff x="0" y="0"/>
            <a:chExt cx="6350000" cy="634997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4"/>
              <a:stretch>
                <a:fillRect t="-4712" b="-34510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" name="Freeform 7"/>
          <p:cNvSpPr/>
          <p:nvPr/>
        </p:nvSpPr>
        <p:spPr>
          <a:xfrm rot="-10800000">
            <a:off x="4971755" y="5609676"/>
            <a:ext cx="4238719" cy="2511441"/>
          </a:xfrm>
          <a:custGeom>
            <a:avLst/>
            <a:gdLst/>
            <a:ahLst/>
            <a:cxnLst/>
            <a:rect l="l" t="t" r="r" b="b"/>
            <a:pathLst>
              <a:path w="4238719" h="2511441">
                <a:moveTo>
                  <a:pt x="0" y="0"/>
                </a:moveTo>
                <a:lnTo>
                  <a:pt x="4238719" y="0"/>
                </a:lnTo>
                <a:lnTo>
                  <a:pt x="4238719" y="2511441"/>
                </a:lnTo>
                <a:lnTo>
                  <a:pt x="0" y="251144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TextBox 8"/>
          <p:cNvSpPr txBox="1"/>
          <p:nvPr/>
        </p:nvSpPr>
        <p:spPr>
          <a:xfrm>
            <a:off x="3365953" y="829237"/>
            <a:ext cx="6984094" cy="5060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59"/>
              </a:lnSpc>
            </a:pPr>
            <a:r>
              <a:rPr lang="en-US" sz="2599" spc="551">
                <a:solidFill>
                  <a:srgbClr val="645D53"/>
                </a:solidFill>
                <a:latin typeface="Poppins"/>
                <a:ea typeface="Poppins"/>
                <a:cs typeface="Poppins"/>
                <a:sym typeface="Poppins"/>
              </a:rPr>
              <a:t>IN LOVING MEMORY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0" y="8025867"/>
            <a:ext cx="13716000" cy="8135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609"/>
              </a:lnSpc>
              <a:spcBef>
                <a:spcPct val="0"/>
              </a:spcBef>
            </a:pPr>
            <a:r>
              <a:rPr lang="en-US" sz="4721" spc="47">
                <a:solidFill>
                  <a:srgbClr val="645D53"/>
                </a:solidFill>
                <a:latin typeface="TAN Angleton"/>
                <a:ea typeface="TAN Angleton"/>
                <a:cs typeface="TAN Angleton"/>
                <a:sym typeface="TAN Angleton"/>
              </a:rPr>
              <a:t>Siti br. Simamora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954868" y="9019223"/>
            <a:ext cx="7806264" cy="6400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 spc="239" dirty="0">
                <a:solidFill>
                  <a:srgbClr val="645D53"/>
                </a:solidFill>
                <a:latin typeface="Poppins"/>
                <a:ea typeface="Poppins"/>
                <a:cs typeface="Poppins"/>
                <a:sym typeface="Poppins"/>
              </a:rPr>
              <a:t>MONDING TANGGAL </a:t>
            </a:r>
            <a:r>
              <a:rPr lang="en-US" sz="1800" b="1" spc="239" dirty="0">
                <a:solidFill>
                  <a:srgbClr val="645D53"/>
                </a:solidFill>
                <a:latin typeface="Poppins Bold"/>
                <a:ea typeface="Poppins Bold"/>
                <a:cs typeface="Poppins Bold"/>
                <a:sym typeface="Poppins Bold"/>
              </a:rPr>
              <a:t>22 OKTOBER 2024</a:t>
            </a:r>
          </a:p>
          <a:p>
            <a:pPr algn="ctr">
              <a:lnSpc>
                <a:spcPts val="2520"/>
              </a:lnSpc>
            </a:pPr>
            <a:r>
              <a:rPr lang="en-US" sz="1800" spc="239" dirty="0">
                <a:solidFill>
                  <a:srgbClr val="645D53"/>
                </a:solidFill>
                <a:latin typeface="Poppins"/>
                <a:ea typeface="Poppins"/>
                <a:cs typeface="Poppins"/>
                <a:sym typeface="Poppins"/>
              </a:rPr>
              <a:t>SEKTOR</a:t>
            </a:r>
            <a:r>
              <a:rPr lang="en-US" sz="1800" b="1" spc="239" dirty="0">
                <a:solidFill>
                  <a:srgbClr val="645D53"/>
                </a:solidFill>
                <a:latin typeface="Poppins Bold"/>
                <a:ea typeface="Poppins Bold"/>
                <a:cs typeface="Poppins Bold"/>
                <a:sym typeface="Poppins Bold"/>
              </a:rPr>
              <a:t> EFESUS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3716000" h="10287000">
                <a:moveTo>
                  <a:pt x="0" y="0"/>
                </a:moveTo>
                <a:lnTo>
                  <a:pt x="13716000" y="0"/>
                </a:lnTo>
                <a:lnTo>
                  <a:pt x="13716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368" r="-920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 rot="-1068058">
            <a:off x="2917757" y="4902025"/>
            <a:ext cx="4765857" cy="2823770"/>
          </a:xfrm>
          <a:custGeom>
            <a:avLst/>
            <a:gdLst/>
            <a:ahLst/>
            <a:cxnLst/>
            <a:rect l="l" t="t" r="r" b="b"/>
            <a:pathLst>
              <a:path w="4765857" h="2823770">
                <a:moveTo>
                  <a:pt x="0" y="0"/>
                </a:moveTo>
                <a:lnTo>
                  <a:pt x="4765857" y="0"/>
                </a:lnTo>
                <a:lnTo>
                  <a:pt x="4765857" y="2823770"/>
                </a:lnTo>
                <a:lnTo>
                  <a:pt x="0" y="282377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 rot="-74403">
            <a:off x="6135358" y="5064648"/>
            <a:ext cx="4673826" cy="2769242"/>
          </a:xfrm>
          <a:custGeom>
            <a:avLst/>
            <a:gdLst/>
            <a:ahLst/>
            <a:cxnLst/>
            <a:rect l="l" t="t" r="r" b="b"/>
            <a:pathLst>
              <a:path w="4673826" h="2769242">
                <a:moveTo>
                  <a:pt x="0" y="0"/>
                </a:moveTo>
                <a:lnTo>
                  <a:pt x="4673826" y="0"/>
                </a:lnTo>
                <a:lnTo>
                  <a:pt x="4673826" y="2769242"/>
                </a:lnTo>
                <a:lnTo>
                  <a:pt x="0" y="276924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5" name="Group 5"/>
          <p:cNvGrpSpPr>
            <a:grpSpLocks noChangeAspect="1"/>
          </p:cNvGrpSpPr>
          <p:nvPr/>
        </p:nvGrpSpPr>
        <p:grpSpPr>
          <a:xfrm>
            <a:off x="4505526" y="1888667"/>
            <a:ext cx="4704949" cy="4704930"/>
            <a:chOff x="0" y="0"/>
            <a:chExt cx="6350000" cy="634997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4"/>
              <a:stretch>
                <a:fillRect b="-4388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" name="Freeform 7"/>
          <p:cNvSpPr/>
          <p:nvPr/>
        </p:nvSpPr>
        <p:spPr>
          <a:xfrm rot="-10800000">
            <a:off x="4971755" y="5609676"/>
            <a:ext cx="4238719" cy="2511441"/>
          </a:xfrm>
          <a:custGeom>
            <a:avLst/>
            <a:gdLst/>
            <a:ahLst/>
            <a:cxnLst/>
            <a:rect l="l" t="t" r="r" b="b"/>
            <a:pathLst>
              <a:path w="4238719" h="2511441">
                <a:moveTo>
                  <a:pt x="0" y="0"/>
                </a:moveTo>
                <a:lnTo>
                  <a:pt x="4238719" y="0"/>
                </a:lnTo>
                <a:lnTo>
                  <a:pt x="4238719" y="2511441"/>
                </a:lnTo>
                <a:lnTo>
                  <a:pt x="0" y="251144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TextBox 8"/>
          <p:cNvSpPr txBox="1"/>
          <p:nvPr/>
        </p:nvSpPr>
        <p:spPr>
          <a:xfrm>
            <a:off x="3365953" y="829237"/>
            <a:ext cx="6984094" cy="5060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59"/>
              </a:lnSpc>
            </a:pPr>
            <a:r>
              <a:rPr lang="en-US" sz="2599" spc="551">
                <a:solidFill>
                  <a:srgbClr val="645D53"/>
                </a:solidFill>
                <a:latin typeface="Poppins"/>
                <a:ea typeface="Poppins"/>
                <a:cs typeface="Poppins"/>
                <a:sym typeface="Poppins"/>
              </a:rPr>
              <a:t>IN LOVING MEMORY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0" y="8025867"/>
            <a:ext cx="13716000" cy="8135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609"/>
              </a:lnSpc>
              <a:spcBef>
                <a:spcPct val="0"/>
              </a:spcBef>
            </a:pPr>
            <a:r>
              <a:rPr lang="en-US" sz="4721" spc="47">
                <a:solidFill>
                  <a:srgbClr val="645D53"/>
                </a:solidFill>
                <a:latin typeface="TAN Angleton"/>
                <a:ea typeface="TAN Angleton"/>
                <a:cs typeface="TAN Angleton"/>
                <a:sym typeface="TAN Angleton"/>
              </a:rPr>
              <a:t>Agusman Doratan Sihaloho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954868" y="9019223"/>
            <a:ext cx="7806264" cy="6400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 spc="239" dirty="0">
                <a:solidFill>
                  <a:srgbClr val="645D53"/>
                </a:solidFill>
                <a:latin typeface="Poppins"/>
                <a:ea typeface="Poppins"/>
                <a:cs typeface="Poppins"/>
                <a:sym typeface="Poppins"/>
              </a:rPr>
              <a:t>MONDING TANGGAL </a:t>
            </a:r>
            <a:r>
              <a:rPr lang="en-US" sz="1800" b="1" spc="239" dirty="0">
                <a:solidFill>
                  <a:srgbClr val="645D53"/>
                </a:solidFill>
                <a:latin typeface="Poppins Bold"/>
                <a:ea typeface="Poppins Bold"/>
                <a:cs typeface="Poppins Bold"/>
                <a:sym typeface="Poppins Bold"/>
              </a:rPr>
              <a:t>2 NOVEMBER 2024</a:t>
            </a:r>
          </a:p>
          <a:p>
            <a:pPr algn="ctr">
              <a:lnSpc>
                <a:spcPts val="2520"/>
              </a:lnSpc>
            </a:pPr>
            <a:r>
              <a:rPr lang="en-US" sz="1800" spc="239" dirty="0">
                <a:solidFill>
                  <a:srgbClr val="645D53"/>
                </a:solidFill>
                <a:latin typeface="Poppins"/>
                <a:ea typeface="Poppins"/>
                <a:cs typeface="Poppins"/>
                <a:sym typeface="Poppins"/>
              </a:rPr>
              <a:t>SEKTOR</a:t>
            </a:r>
            <a:r>
              <a:rPr lang="en-US" sz="1800" b="1" spc="239" dirty="0">
                <a:solidFill>
                  <a:srgbClr val="645D53"/>
                </a:solidFill>
                <a:latin typeface="Poppins Bold"/>
                <a:ea typeface="Poppins Bold"/>
                <a:cs typeface="Poppins Bold"/>
                <a:sym typeface="Poppins Bold"/>
              </a:rPr>
              <a:t> MARKUS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3716000" h="10287000">
                <a:moveTo>
                  <a:pt x="0" y="0"/>
                </a:moveTo>
                <a:lnTo>
                  <a:pt x="13716000" y="0"/>
                </a:lnTo>
                <a:lnTo>
                  <a:pt x="13716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368" r="-920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 rot="-1068058">
            <a:off x="2917757" y="4902025"/>
            <a:ext cx="4765857" cy="2823770"/>
          </a:xfrm>
          <a:custGeom>
            <a:avLst/>
            <a:gdLst/>
            <a:ahLst/>
            <a:cxnLst/>
            <a:rect l="l" t="t" r="r" b="b"/>
            <a:pathLst>
              <a:path w="4765857" h="2823770">
                <a:moveTo>
                  <a:pt x="0" y="0"/>
                </a:moveTo>
                <a:lnTo>
                  <a:pt x="4765857" y="0"/>
                </a:lnTo>
                <a:lnTo>
                  <a:pt x="4765857" y="2823770"/>
                </a:lnTo>
                <a:lnTo>
                  <a:pt x="0" y="282377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 rot="-74403">
            <a:off x="6135358" y="5064648"/>
            <a:ext cx="4673826" cy="2769242"/>
          </a:xfrm>
          <a:custGeom>
            <a:avLst/>
            <a:gdLst/>
            <a:ahLst/>
            <a:cxnLst/>
            <a:rect l="l" t="t" r="r" b="b"/>
            <a:pathLst>
              <a:path w="4673826" h="2769242">
                <a:moveTo>
                  <a:pt x="0" y="0"/>
                </a:moveTo>
                <a:lnTo>
                  <a:pt x="4673826" y="0"/>
                </a:lnTo>
                <a:lnTo>
                  <a:pt x="4673826" y="2769242"/>
                </a:lnTo>
                <a:lnTo>
                  <a:pt x="0" y="276924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5" name="Group 5"/>
          <p:cNvGrpSpPr>
            <a:grpSpLocks noChangeAspect="1"/>
          </p:cNvGrpSpPr>
          <p:nvPr/>
        </p:nvGrpSpPr>
        <p:grpSpPr>
          <a:xfrm>
            <a:off x="4505526" y="1888667"/>
            <a:ext cx="4704949" cy="4704930"/>
            <a:chOff x="0" y="0"/>
            <a:chExt cx="6350000" cy="634997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4"/>
              <a:stretch>
                <a:fillRect l="-4947" t="-942" b="-400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" name="Freeform 7"/>
          <p:cNvSpPr/>
          <p:nvPr/>
        </p:nvSpPr>
        <p:spPr>
          <a:xfrm rot="-10800000">
            <a:off x="4971755" y="5609676"/>
            <a:ext cx="4238719" cy="2511441"/>
          </a:xfrm>
          <a:custGeom>
            <a:avLst/>
            <a:gdLst/>
            <a:ahLst/>
            <a:cxnLst/>
            <a:rect l="l" t="t" r="r" b="b"/>
            <a:pathLst>
              <a:path w="4238719" h="2511441">
                <a:moveTo>
                  <a:pt x="0" y="0"/>
                </a:moveTo>
                <a:lnTo>
                  <a:pt x="4238719" y="0"/>
                </a:lnTo>
                <a:lnTo>
                  <a:pt x="4238719" y="2511441"/>
                </a:lnTo>
                <a:lnTo>
                  <a:pt x="0" y="251144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TextBox 8"/>
          <p:cNvSpPr txBox="1"/>
          <p:nvPr/>
        </p:nvSpPr>
        <p:spPr>
          <a:xfrm>
            <a:off x="3365953" y="829237"/>
            <a:ext cx="6984094" cy="5060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59"/>
              </a:lnSpc>
            </a:pPr>
            <a:r>
              <a:rPr lang="en-US" sz="2599" spc="551">
                <a:solidFill>
                  <a:srgbClr val="645D53"/>
                </a:solidFill>
                <a:latin typeface="Poppins"/>
                <a:ea typeface="Poppins"/>
                <a:cs typeface="Poppins"/>
                <a:sym typeface="Poppins"/>
              </a:rPr>
              <a:t>IN LOVING MEMORY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0" y="8025867"/>
            <a:ext cx="13716000" cy="8135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609"/>
              </a:lnSpc>
              <a:spcBef>
                <a:spcPct val="0"/>
              </a:spcBef>
            </a:pPr>
            <a:r>
              <a:rPr lang="en-US" sz="4721" spc="47" dirty="0" err="1">
                <a:solidFill>
                  <a:srgbClr val="645D53"/>
                </a:solidFill>
                <a:latin typeface="TAN Angleton"/>
                <a:ea typeface="TAN Angleton"/>
                <a:cs typeface="TAN Angleton"/>
                <a:sym typeface="TAN Angleton"/>
              </a:rPr>
              <a:t>Marlina</a:t>
            </a:r>
            <a:r>
              <a:rPr lang="en-US" sz="4721" spc="47" dirty="0">
                <a:solidFill>
                  <a:srgbClr val="645D53"/>
                </a:solidFill>
                <a:latin typeface="TAN Angleton"/>
                <a:ea typeface="TAN Angleton"/>
                <a:cs typeface="TAN Angleton"/>
                <a:sym typeface="TAN Angleton"/>
              </a:rPr>
              <a:t> br. </a:t>
            </a:r>
            <a:r>
              <a:rPr lang="en-US" sz="4721" spc="47" dirty="0" err="1">
                <a:solidFill>
                  <a:srgbClr val="645D53"/>
                </a:solidFill>
                <a:latin typeface="TAN Angleton"/>
                <a:ea typeface="TAN Angleton"/>
                <a:cs typeface="TAN Angleton"/>
                <a:sym typeface="TAN Angleton"/>
              </a:rPr>
              <a:t>Hutapea</a:t>
            </a:r>
            <a:endParaRPr lang="en-US" sz="4721" spc="47" dirty="0">
              <a:solidFill>
                <a:srgbClr val="645D53"/>
              </a:solidFill>
              <a:latin typeface="TAN Angleton"/>
              <a:ea typeface="TAN Angleton"/>
              <a:cs typeface="TAN Angleton"/>
              <a:sym typeface="TAN Angleton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2954868" y="9019223"/>
            <a:ext cx="7806264" cy="6400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 spc="239" dirty="0">
                <a:solidFill>
                  <a:srgbClr val="645D53"/>
                </a:solidFill>
                <a:latin typeface="Poppins"/>
                <a:ea typeface="Poppins"/>
                <a:cs typeface="Poppins"/>
                <a:sym typeface="Poppins"/>
              </a:rPr>
              <a:t>MONDING TANGGAL </a:t>
            </a:r>
            <a:r>
              <a:rPr lang="en-US" sz="1800" b="1" spc="239" dirty="0">
                <a:solidFill>
                  <a:srgbClr val="645D53"/>
                </a:solidFill>
                <a:latin typeface="Poppins Bold"/>
                <a:ea typeface="Poppins Bold"/>
                <a:cs typeface="Poppins Bold"/>
                <a:sym typeface="Poppins Bold"/>
              </a:rPr>
              <a:t>11 NOVEMBER 2024</a:t>
            </a:r>
          </a:p>
          <a:p>
            <a:pPr algn="ctr">
              <a:lnSpc>
                <a:spcPts val="2520"/>
              </a:lnSpc>
            </a:pPr>
            <a:r>
              <a:rPr lang="en-US" sz="1800" spc="239" dirty="0">
                <a:solidFill>
                  <a:srgbClr val="645D53"/>
                </a:solidFill>
                <a:latin typeface="Poppins"/>
                <a:ea typeface="Poppins"/>
                <a:cs typeface="Poppins"/>
                <a:sym typeface="Poppins"/>
              </a:rPr>
              <a:t>SEKTOR</a:t>
            </a:r>
            <a:r>
              <a:rPr lang="en-US" sz="1800" b="1" spc="239" dirty="0">
                <a:solidFill>
                  <a:srgbClr val="645D53"/>
                </a:solidFill>
                <a:latin typeface="Poppins Bold"/>
                <a:ea typeface="Poppins Bold"/>
                <a:cs typeface="Poppins Bold"/>
                <a:sym typeface="Poppins Bold"/>
              </a:rPr>
              <a:t> GALATIA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3716000" h="10287000">
                <a:moveTo>
                  <a:pt x="0" y="0"/>
                </a:moveTo>
                <a:lnTo>
                  <a:pt x="13716000" y="0"/>
                </a:lnTo>
                <a:lnTo>
                  <a:pt x="13716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368" r="-9201"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Freeform 3"/>
          <p:cNvSpPr/>
          <p:nvPr/>
        </p:nvSpPr>
        <p:spPr>
          <a:xfrm rot="-1068058">
            <a:off x="2917757" y="4902025"/>
            <a:ext cx="4765857" cy="2823770"/>
          </a:xfrm>
          <a:custGeom>
            <a:avLst/>
            <a:gdLst/>
            <a:ahLst/>
            <a:cxnLst/>
            <a:rect l="l" t="t" r="r" b="b"/>
            <a:pathLst>
              <a:path w="4765857" h="2823770">
                <a:moveTo>
                  <a:pt x="0" y="0"/>
                </a:moveTo>
                <a:lnTo>
                  <a:pt x="4765857" y="0"/>
                </a:lnTo>
                <a:lnTo>
                  <a:pt x="4765857" y="2823770"/>
                </a:lnTo>
                <a:lnTo>
                  <a:pt x="0" y="282377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Freeform 4"/>
          <p:cNvSpPr/>
          <p:nvPr/>
        </p:nvSpPr>
        <p:spPr>
          <a:xfrm rot="-74403">
            <a:off x="6135358" y="5064648"/>
            <a:ext cx="4673826" cy="2769242"/>
          </a:xfrm>
          <a:custGeom>
            <a:avLst/>
            <a:gdLst/>
            <a:ahLst/>
            <a:cxnLst/>
            <a:rect l="l" t="t" r="r" b="b"/>
            <a:pathLst>
              <a:path w="4673826" h="2769242">
                <a:moveTo>
                  <a:pt x="0" y="0"/>
                </a:moveTo>
                <a:lnTo>
                  <a:pt x="4673826" y="0"/>
                </a:lnTo>
                <a:lnTo>
                  <a:pt x="4673826" y="2769242"/>
                </a:lnTo>
                <a:lnTo>
                  <a:pt x="0" y="276924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5" name="Group 5"/>
          <p:cNvGrpSpPr>
            <a:grpSpLocks noChangeAspect="1"/>
          </p:cNvGrpSpPr>
          <p:nvPr/>
        </p:nvGrpSpPr>
        <p:grpSpPr>
          <a:xfrm>
            <a:off x="4505526" y="1888667"/>
            <a:ext cx="4704949" cy="4704930"/>
            <a:chOff x="0" y="0"/>
            <a:chExt cx="6350000" cy="634997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4"/>
              <a:stretch>
                <a:fillRect t="-5255" r="-1479" b="-30959"/>
              </a:stretch>
            </a:blip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7" name="Freeform 7"/>
          <p:cNvSpPr/>
          <p:nvPr/>
        </p:nvSpPr>
        <p:spPr>
          <a:xfrm rot="-10800000">
            <a:off x="4971755" y="5609676"/>
            <a:ext cx="4238719" cy="2511441"/>
          </a:xfrm>
          <a:custGeom>
            <a:avLst/>
            <a:gdLst/>
            <a:ahLst/>
            <a:cxnLst/>
            <a:rect l="l" t="t" r="r" b="b"/>
            <a:pathLst>
              <a:path w="4238719" h="2511441">
                <a:moveTo>
                  <a:pt x="0" y="0"/>
                </a:moveTo>
                <a:lnTo>
                  <a:pt x="4238719" y="0"/>
                </a:lnTo>
                <a:lnTo>
                  <a:pt x="4238719" y="2511441"/>
                </a:lnTo>
                <a:lnTo>
                  <a:pt x="0" y="251144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3365953" y="829237"/>
            <a:ext cx="6984094" cy="5060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415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599" b="0" i="0" u="none" strike="noStrike" kern="1200" cap="none" spc="551" normalizeH="0" baseline="0" noProof="0">
                <a:ln>
                  <a:noFill/>
                </a:ln>
                <a:solidFill>
                  <a:srgbClr val="645D53"/>
                </a:solidFill>
                <a:effectLst/>
                <a:uLnTx/>
                <a:uFillTx/>
                <a:latin typeface="Poppins"/>
                <a:ea typeface="Poppins"/>
                <a:cs typeface="Poppins"/>
                <a:sym typeface="Poppins"/>
              </a:rPr>
              <a:t>IN LOVING MEMORY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0" y="8025867"/>
            <a:ext cx="13716000" cy="8135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6609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721" b="0" i="0" u="none" strike="noStrike" kern="1200" cap="none" spc="47" normalizeH="0" baseline="0" noProof="0">
                <a:ln>
                  <a:noFill/>
                </a:ln>
                <a:solidFill>
                  <a:srgbClr val="645D53"/>
                </a:solidFill>
                <a:effectLst/>
                <a:uLnTx/>
                <a:uFillTx/>
                <a:latin typeface="TAN Angleton"/>
                <a:ea typeface="TAN Angleton"/>
                <a:cs typeface="TAN Angleton"/>
                <a:sym typeface="TAN Angleton"/>
              </a:rPr>
              <a:t>Meryaksa br. Tampubolon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954868" y="9019223"/>
            <a:ext cx="7806264" cy="6400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25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239" normalizeH="0" baseline="0" noProof="0" dirty="0">
                <a:ln>
                  <a:noFill/>
                </a:ln>
                <a:solidFill>
                  <a:srgbClr val="645D53"/>
                </a:solidFill>
                <a:effectLst/>
                <a:uLnTx/>
                <a:uFillTx/>
                <a:latin typeface="Poppins"/>
                <a:ea typeface="Poppins"/>
                <a:cs typeface="Poppins"/>
                <a:sym typeface="Poppins"/>
              </a:rPr>
              <a:t>MONDING TANGGAL </a:t>
            </a:r>
            <a:r>
              <a:rPr kumimoji="0" lang="en-US" sz="1800" b="1" i="0" u="none" strike="noStrike" kern="1200" cap="none" spc="239" normalizeH="0" baseline="0" noProof="0" dirty="0">
                <a:ln>
                  <a:noFill/>
                </a:ln>
                <a:solidFill>
                  <a:srgbClr val="645D53"/>
                </a:solidFill>
                <a:effectLst/>
                <a:uLnTx/>
                <a:uFillTx/>
                <a:latin typeface="Poppins Bold"/>
                <a:ea typeface="Poppins Bold"/>
                <a:cs typeface="Poppins Bold"/>
                <a:sym typeface="Poppins Bold"/>
              </a:rPr>
              <a:t>22 NOVEMBER 2024</a:t>
            </a:r>
          </a:p>
          <a:p>
            <a:pPr marL="0" marR="0" lvl="0" indent="0" algn="ctr" defTabSz="914400" rtl="0" eaLnBrk="1" fontAlgn="auto" latinLnBrk="0" hangingPunct="1">
              <a:lnSpc>
                <a:spcPts val="25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239" normalizeH="0" baseline="0" noProof="0" dirty="0">
                <a:ln>
                  <a:noFill/>
                </a:ln>
                <a:solidFill>
                  <a:srgbClr val="645D53"/>
                </a:solidFill>
                <a:effectLst/>
                <a:uLnTx/>
                <a:uFillTx/>
                <a:latin typeface="Poppins"/>
                <a:ea typeface="Poppins"/>
                <a:cs typeface="Poppins"/>
                <a:sym typeface="Poppins"/>
              </a:rPr>
              <a:t>SEKTOR</a:t>
            </a:r>
            <a:r>
              <a:rPr kumimoji="0" lang="en-US" sz="1800" b="1" i="0" u="none" strike="noStrike" kern="1200" cap="none" spc="239" normalizeH="0" baseline="0" noProof="0" dirty="0">
                <a:ln>
                  <a:noFill/>
                </a:ln>
                <a:solidFill>
                  <a:srgbClr val="645D53"/>
                </a:solidFill>
                <a:effectLst/>
                <a:uLnTx/>
                <a:uFillTx/>
                <a:latin typeface="Poppins Bold"/>
                <a:ea typeface="Poppins Bold"/>
                <a:cs typeface="Poppins Bold"/>
                <a:sym typeface="Poppins Bold"/>
              </a:rPr>
              <a:t> JUDIKA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lumOff val="1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69D0DBE-8DFB-90C9-A306-A40CF82037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A group of colorful dots&#10;&#10;Description automatically generated">
            <a:extLst>
              <a:ext uri="{FF2B5EF4-FFF2-40B4-BE49-F238E27FC236}">
                <a16:creationId xmlns:a16="http://schemas.microsoft.com/office/drawing/2014/main" id="{8465A791-3471-2EB2-ECE6-B7C75BED546A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25" t="10354" r="10625" b="24363"/>
          <a:stretch/>
        </p:blipFill>
        <p:spPr>
          <a:xfrm>
            <a:off x="0" y="0"/>
            <a:ext cx="13716000" cy="10287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65FC496-D771-5188-06AF-7FBA9B2B1832}"/>
              </a:ext>
            </a:extLst>
          </p:cNvPr>
          <p:cNvSpPr txBox="1"/>
          <p:nvPr/>
        </p:nvSpPr>
        <p:spPr>
          <a:xfrm>
            <a:off x="3414713" y="4866502"/>
            <a:ext cx="6886575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27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5" name="Picture 14" descr="A close up of a flower&#10;&#10;Description automatically generated">
            <a:extLst>
              <a:ext uri="{FF2B5EF4-FFF2-40B4-BE49-F238E27FC236}">
                <a16:creationId xmlns:a16="http://schemas.microsoft.com/office/drawing/2014/main" id="{49BD10E2-E448-9FD3-FD0A-5F8C0EAFAD2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9838" y="6503528"/>
            <a:ext cx="3843338" cy="3843338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99C29533-F370-38DC-49DA-D85878185B94}"/>
              </a:ext>
            </a:extLst>
          </p:cNvPr>
          <p:cNvSpPr/>
          <p:nvPr/>
        </p:nvSpPr>
        <p:spPr>
          <a:xfrm>
            <a:off x="1827304" y="3407339"/>
            <a:ext cx="10334561" cy="2132892"/>
          </a:xfrm>
          <a:prstGeom prst="rect">
            <a:avLst/>
          </a:prstGeom>
          <a:noFill/>
        </p:spPr>
        <p:txBody>
          <a:bodyPr wrap="square" lIns="137160" tIns="68580" rIns="137160" bIns="68580" anchor="b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100" b="1" noProof="1">
                <a:ln w="0"/>
                <a:solidFill>
                  <a:srgbClr val="E97132">
                    <a:lumMod val="20000"/>
                    <a:lumOff val="80000"/>
                  </a:srgbClr>
                </a:solidFill>
                <a:latin typeface="SFNS Display" panose="00000500000000000000" pitchFamily="2" charset="0"/>
                <a:ea typeface="SF Pro Text" pitchFamily="50" charset="0"/>
                <a:cs typeface="SF Pro Text" pitchFamily="50" charset="0"/>
              </a:rPr>
              <a:t>Marningot Angka Naung Monding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D561E19-2678-D622-B99E-062B77D7F15E}"/>
              </a:ext>
            </a:extLst>
          </p:cNvPr>
          <p:cNvSpPr/>
          <p:nvPr/>
        </p:nvSpPr>
        <p:spPr>
          <a:xfrm>
            <a:off x="1827303" y="5420500"/>
            <a:ext cx="6339749" cy="526298"/>
          </a:xfrm>
          <a:prstGeom prst="rect">
            <a:avLst/>
          </a:prstGeom>
          <a:noFill/>
        </p:spPr>
        <p:txBody>
          <a:bodyPr wrap="none" lIns="137160" tIns="68580" rIns="137160" bIns="6858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1200" cap="none" spc="0" normalizeH="0" baseline="0" noProof="1">
                <a:ln w="0"/>
                <a:solidFill>
                  <a:srgbClr val="E97132">
                    <a:lumMod val="20000"/>
                    <a:lumOff val="80000"/>
                  </a:srgbClr>
                </a:solidFill>
                <a:effectLst/>
                <a:uLnTx/>
                <a:uFillTx/>
                <a:latin typeface="FSP DEMO - Breul Grotesk A" panose="02000000000000000000" pitchFamily="50" charset="0"/>
                <a:ea typeface="SF Pro Text" pitchFamily="50" charset="0"/>
                <a:cs typeface="SF Pro Text" pitchFamily="50" charset="0"/>
              </a:rPr>
              <a:t>Parmingguon Ujung Taon Parhuriaon</a:t>
            </a:r>
          </a:p>
        </p:txBody>
      </p:sp>
    </p:spTree>
    <p:extLst>
      <p:ext uri="{BB962C8B-B14F-4D97-AF65-F5344CB8AC3E}">
        <p14:creationId xmlns:p14="http://schemas.microsoft.com/office/powerpoint/2010/main" val="1596615036"/>
      </p:ext>
    </p:extLst>
  </p:cSld>
  <p:clrMapOvr>
    <a:masterClrMapping/>
  </p:clrMapOvr>
  <p:transition spd="slow">
    <p:fade thruBlk="1"/>
  </p:transition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ECCE67-4956-4E69-8AAF-7E37F68615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urple Bokeh Light Free Background Video">
            <a:hlinkClick r:id="" action="ppaction://media"/>
            <a:extLst>
              <a:ext uri="{FF2B5EF4-FFF2-40B4-BE49-F238E27FC236}">
                <a16:creationId xmlns:a16="http://schemas.microsoft.com/office/drawing/2014/main" id="{4F2FA170-8AF8-035F-2987-7755B6C4EBA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duotone>
              <a:prstClr val="black"/>
              <a:schemeClr val="accent2">
                <a:tint val="45000"/>
                <a:satMod val="400000"/>
              </a:schemeClr>
            </a:duotone>
          </a:blip>
          <a:srcRect l="12500" r="12500"/>
          <a:stretch/>
        </p:blipFill>
        <p:spPr>
          <a:xfrm>
            <a:off x="0" y="0"/>
            <a:ext cx="13716000" cy="10287000"/>
          </a:xfrm>
          <a:prstGeom prst="rect">
            <a:avLst/>
          </a:prstGeom>
        </p:spPr>
      </p:pic>
      <p:pic>
        <p:nvPicPr>
          <p:cNvPr id="13" name="Picture 12" descr="A group of colorful dots&#10;&#10;Description automatically generated">
            <a:extLst>
              <a:ext uri="{FF2B5EF4-FFF2-40B4-BE49-F238E27FC236}">
                <a16:creationId xmlns:a16="http://schemas.microsoft.com/office/drawing/2014/main" id="{459C69D3-0195-24C8-A9B3-8A0D4626FC9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25" t="10354" r="10625" b="24363"/>
          <a:stretch/>
        </p:blipFill>
        <p:spPr>
          <a:xfrm>
            <a:off x="0" y="0"/>
            <a:ext cx="13716000" cy="10287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D9F6A51-D9AC-893A-B6B2-667CF4AC0787}"/>
              </a:ext>
            </a:extLst>
          </p:cNvPr>
          <p:cNvSpPr txBox="1"/>
          <p:nvPr/>
        </p:nvSpPr>
        <p:spPr>
          <a:xfrm>
            <a:off x="3414713" y="4866502"/>
            <a:ext cx="6886575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27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14393A6-D62A-02C9-28FA-58FF951A51EE}"/>
              </a:ext>
            </a:extLst>
          </p:cNvPr>
          <p:cNvSpPr/>
          <p:nvPr/>
        </p:nvSpPr>
        <p:spPr>
          <a:xfrm>
            <a:off x="1827305" y="4354651"/>
            <a:ext cx="10243382" cy="1185581"/>
          </a:xfrm>
          <a:prstGeom prst="rect">
            <a:avLst/>
          </a:prstGeom>
          <a:noFill/>
        </p:spPr>
        <p:txBody>
          <a:bodyPr wrap="square" lIns="137160" tIns="68580" rIns="137160" bIns="68580" anchor="b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100" b="1" i="0" u="none" strike="noStrike" kern="1200" cap="none" spc="0" normalizeH="0" baseline="0" noProof="1">
                <a:ln w="0"/>
                <a:solidFill>
                  <a:srgbClr val="E97132">
                    <a:lumMod val="20000"/>
                    <a:lumOff val="80000"/>
                  </a:srgbClr>
                </a:solidFill>
                <a:effectLst/>
                <a:uLnTx/>
                <a:uFillTx/>
                <a:latin typeface="FSP DEMO - Breul Grotesk A" panose="02000000000000000000" pitchFamily="50" charset="0"/>
                <a:ea typeface="SF Pro Text" pitchFamily="50" charset="0"/>
                <a:cs typeface="SF Pro Text" pitchFamily="50" charset="0"/>
              </a:rPr>
              <a:t>Goar Ni Ende</a:t>
            </a:r>
            <a:endParaRPr kumimoji="0" lang="id-ID" sz="8100" b="1" i="0" u="none" strike="noStrike" kern="1200" cap="none" spc="0" normalizeH="0" baseline="0" noProof="1">
              <a:ln w="0"/>
              <a:solidFill>
                <a:srgbClr val="E97132">
                  <a:lumMod val="20000"/>
                  <a:lumOff val="80000"/>
                </a:srgbClr>
              </a:solidFill>
              <a:effectLst/>
              <a:uLnTx/>
              <a:uFillTx/>
              <a:latin typeface="FSP DEMO - Breul Grotesk A" panose="02000000000000000000" pitchFamily="50" charset="0"/>
              <a:ea typeface="SF Pro Text" pitchFamily="50" charset="0"/>
              <a:cs typeface="SF Pro Text" pitchFamily="50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5E536E7-609A-EEBE-8583-1B960C584A2F}"/>
              </a:ext>
            </a:extLst>
          </p:cNvPr>
          <p:cNvSpPr/>
          <p:nvPr/>
        </p:nvSpPr>
        <p:spPr>
          <a:xfrm>
            <a:off x="1827304" y="5420499"/>
            <a:ext cx="10061393" cy="582916"/>
          </a:xfrm>
          <a:prstGeom prst="rect">
            <a:avLst/>
          </a:prstGeom>
          <a:noFill/>
        </p:spPr>
        <p:txBody>
          <a:bodyPr wrap="square" lIns="137160" tIns="68580" rIns="137160" bIns="6858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1">
                <a:ln w="0"/>
                <a:solidFill>
                  <a:srgbClr val="E97132">
                    <a:lumMod val="20000"/>
                    <a:lumOff val="80000"/>
                  </a:srgbClr>
                </a:solidFill>
                <a:effectLst/>
                <a:uLnTx/>
                <a:uFillTx/>
                <a:latin typeface="SF Pro Text" pitchFamily="50" charset="0"/>
                <a:ea typeface="SF Pro Text" pitchFamily="50" charset="0"/>
                <a:cs typeface="SF Pro Text" pitchFamily="50" charset="0"/>
              </a:rPr>
              <a:t>Buku Ende No. ?? : ?? - ??</a:t>
            </a:r>
            <a:endParaRPr kumimoji="0" lang="id-ID" sz="3600" b="1" i="0" u="none" strike="noStrike" kern="1200" cap="none" spc="0" normalizeH="0" baseline="0" noProof="1">
              <a:ln w="0"/>
              <a:solidFill>
                <a:srgbClr val="E97132">
                  <a:lumMod val="20000"/>
                  <a:lumOff val="80000"/>
                </a:srgbClr>
              </a:solidFill>
              <a:effectLst/>
              <a:uLnTx/>
              <a:uFillTx/>
              <a:latin typeface="SF Pro Text" pitchFamily="50" charset="0"/>
              <a:ea typeface="SF Pro Text" pitchFamily="50" charset="0"/>
              <a:cs typeface="SF Pro Text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5406682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07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396D5F-5CE6-62C6-CCC1-CE9C5ECDCD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urple Bokeh Light Free Background Video">
            <a:hlinkClick r:id="" action="ppaction://media"/>
            <a:extLst>
              <a:ext uri="{FF2B5EF4-FFF2-40B4-BE49-F238E27FC236}">
                <a16:creationId xmlns:a16="http://schemas.microsoft.com/office/drawing/2014/main" id="{8483B911-0997-ACB5-1838-7BD905A3A01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duotone>
              <a:prstClr val="black"/>
              <a:schemeClr val="accent4">
                <a:tint val="45000"/>
                <a:satMod val="400000"/>
              </a:schemeClr>
            </a:duotone>
            <a:lum bright="-20000" contrast="-40000"/>
          </a:blip>
          <a:srcRect l="12500" r="12500"/>
          <a:stretch/>
        </p:blipFill>
        <p:spPr>
          <a:xfrm>
            <a:off x="0" y="0"/>
            <a:ext cx="13716000" cy="10287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4780A63-CECB-AE08-5B57-064616A80F24}"/>
              </a:ext>
            </a:extLst>
          </p:cNvPr>
          <p:cNvSpPr txBox="1"/>
          <p:nvPr/>
        </p:nvSpPr>
        <p:spPr>
          <a:xfrm>
            <a:off x="3414713" y="4866502"/>
            <a:ext cx="6886575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27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E802265-5E32-2D65-1A56-E9CCAFE5AA86}"/>
              </a:ext>
            </a:extLst>
          </p:cNvPr>
          <p:cNvSpPr/>
          <p:nvPr/>
        </p:nvSpPr>
        <p:spPr>
          <a:xfrm>
            <a:off x="1736305" y="8894557"/>
            <a:ext cx="10243382" cy="681405"/>
          </a:xfrm>
          <a:prstGeom prst="rect">
            <a:avLst/>
          </a:prstGeom>
          <a:noFill/>
        </p:spPr>
        <p:txBody>
          <a:bodyPr wrap="square" lIns="137160" tIns="68580" rIns="137160" bIns="68580" anchor="b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200" b="1" i="0" u="none" strike="noStrike" kern="1200" cap="none" spc="0" normalizeH="0" baseline="0" noProof="1">
                <a:ln w="0"/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FSP DEMO - Breul Grotesk A" panose="02000000000000000000" pitchFamily="50" charset="0"/>
                <a:ea typeface="SF Pro Text" pitchFamily="50" charset="0"/>
                <a:cs typeface="SF Pro Text" pitchFamily="50" charset="0"/>
              </a:rPr>
              <a:t>Goar Ni Ende</a:t>
            </a:r>
            <a:endParaRPr kumimoji="0" lang="id-ID" sz="4200" b="1" i="0" u="none" strike="noStrike" kern="1200" cap="none" spc="0" normalizeH="0" baseline="0" noProof="1">
              <a:ln w="0"/>
              <a:solidFill>
                <a:srgbClr val="0F9ED5">
                  <a:lumMod val="20000"/>
                  <a:lumOff val="80000"/>
                </a:srgbClr>
              </a:solidFill>
              <a:effectLst/>
              <a:uLnTx/>
              <a:uFillTx/>
              <a:latin typeface="FSP DEMO - Breul Grotesk A" panose="02000000000000000000" pitchFamily="50" charset="0"/>
              <a:ea typeface="SF Pro Text" pitchFamily="50" charset="0"/>
              <a:cs typeface="SF Pro Text" pitchFamily="50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17C049E-8985-355A-E3F8-737954FB33F9}"/>
              </a:ext>
            </a:extLst>
          </p:cNvPr>
          <p:cNvSpPr/>
          <p:nvPr/>
        </p:nvSpPr>
        <p:spPr>
          <a:xfrm>
            <a:off x="1827301" y="9461662"/>
            <a:ext cx="10061393" cy="397738"/>
          </a:xfrm>
          <a:prstGeom prst="rect">
            <a:avLst/>
          </a:prstGeom>
          <a:noFill/>
        </p:spPr>
        <p:txBody>
          <a:bodyPr wrap="square" lIns="137160" tIns="68580" rIns="137160" bIns="6858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1" i="0" u="none" strike="noStrike" kern="1200" cap="none" spc="0" normalizeH="0" baseline="0" noProof="1">
                <a:ln w="0"/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SF Pro Text" pitchFamily="50" charset="0"/>
                <a:ea typeface="SF Pro Text" pitchFamily="50" charset="0"/>
                <a:cs typeface="SF Pro Text" pitchFamily="50" charset="0"/>
              </a:rPr>
              <a:t>Buku Ende No. ?? : ?? - ??</a:t>
            </a:r>
            <a:endParaRPr kumimoji="0" lang="id-ID" sz="2100" b="1" i="0" u="none" strike="noStrike" kern="1200" cap="none" spc="0" normalizeH="0" baseline="0" noProof="1">
              <a:ln w="0"/>
              <a:solidFill>
                <a:srgbClr val="0F9ED5">
                  <a:lumMod val="20000"/>
                  <a:lumOff val="80000"/>
                </a:srgbClr>
              </a:solidFill>
              <a:effectLst/>
              <a:uLnTx/>
              <a:uFillTx/>
              <a:latin typeface="SF Pro Text" pitchFamily="50" charset="0"/>
              <a:ea typeface="SF Pro Text" pitchFamily="50" charset="0"/>
              <a:cs typeface="SF Pro Text" pitchFamily="50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67E1CD7-5627-74C3-1F27-48E9871525C8}"/>
              </a:ext>
            </a:extLst>
          </p:cNvPr>
          <p:cNvSpPr txBox="1"/>
          <p:nvPr/>
        </p:nvSpPr>
        <p:spPr>
          <a:xfrm>
            <a:off x="564350" y="2973674"/>
            <a:ext cx="12587289" cy="37856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Lorem ipsum dolor sit amet,</a:t>
            </a: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consectetur adipiscing elit,</a:t>
            </a: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sed do eiusmod tempor incididuntut</a:t>
            </a: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labore et dolore magna aliqua.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088AAF9-5B07-39CE-4004-BCDDAC4C34E1}"/>
              </a:ext>
            </a:extLst>
          </p:cNvPr>
          <p:cNvSpPr txBox="1"/>
          <p:nvPr/>
        </p:nvSpPr>
        <p:spPr>
          <a:xfrm>
            <a:off x="6072362" y="1217976"/>
            <a:ext cx="1571264" cy="5367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SF Pro Text" pitchFamily="50" charset="0"/>
                <a:ea typeface="SF Pro Text" pitchFamily="50" charset="0"/>
                <a:cs typeface="SF Pro Text" pitchFamily="50" charset="0"/>
              </a:rPr>
              <a:t>ayat ?</a:t>
            </a:r>
          </a:p>
        </p:txBody>
      </p:sp>
    </p:spTree>
    <p:extLst>
      <p:ext uri="{BB962C8B-B14F-4D97-AF65-F5344CB8AC3E}">
        <p14:creationId xmlns:p14="http://schemas.microsoft.com/office/powerpoint/2010/main" val="357279571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07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E3905A-1F89-5AF4-3C40-BACD21DF60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urple Bokeh Light Free Background Video">
            <a:hlinkClick r:id="" action="ppaction://media"/>
            <a:extLst>
              <a:ext uri="{FF2B5EF4-FFF2-40B4-BE49-F238E27FC236}">
                <a16:creationId xmlns:a16="http://schemas.microsoft.com/office/drawing/2014/main" id="{2EA83A6D-7BD3-617F-09B7-FE3B05C9B99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duotone>
              <a:prstClr val="black"/>
              <a:schemeClr val="accent4">
                <a:tint val="45000"/>
                <a:satMod val="400000"/>
              </a:schemeClr>
            </a:duotone>
            <a:lum bright="-20000" contrast="-40000"/>
          </a:blip>
          <a:srcRect l="12500" r="12500"/>
          <a:stretch/>
        </p:blipFill>
        <p:spPr>
          <a:xfrm>
            <a:off x="0" y="0"/>
            <a:ext cx="13716000" cy="10287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C079585-0587-D063-05D9-75CA77BA3B2B}"/>
              </a:ext>
            </a:extLst>
          </p:cNvPr>
          <p:cNvSpPr txBox="1"/>
          <p:nvPr/>
        </p:nvSpPr>
        <p:spPr>
          <a:xfrm>
            <a:off x="3414713" y="4866502"/>
            <a:ext cx="6886575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27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0F9CDAF-2778-F4EE-B8F6-28F0F95E6222}"/>
              </a:ext>
            </a:extLst>
          </p:cNvPr>
          <p:cNvSpPr/>
          <p:nvPr/>
        </p:nvSpPr>
        <p:spPr>
          <a:xfrm>
            <a:off x="1736305" y="8894557"/>
            <a:ext cx="10243382" cy="681405"/>
          </a:xfrm>
          <a:prstGeom prst="rect">
            <a:avLst/>
          </a:prstGeom>
          <a:noFill/>
        </p:spPr>
        <p:txBody>
          <a:bodyPr wrap="square" lIns="137160" tIns="68580" rIns="137160" bIns="68580" anchor="b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200" b="1" i="0" u="none" strike="noStrike" kern="1200" cap="none" spc="0" normalizeH="0" baseline="0" noProof="1">
                <a:ln w="0"/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FSP DEMO - Breul Grotesk A" panose="02000000000000000000" pitchFamily="50" charset="0"/>
                <a:ea typeface="SF Pro Text" pitchFamily="50" charset="0"/>
                <a:cs typeface="SF Pro Text" pitchFamily="50" charset="0"/>
              </a:rPr>
              <a:t>Goar Ni Ende</a:t>
            </a:r>
            <a:endParaRPr kumimoji="0" lang="id-ID" sz="4200" b="1" i="0" u="none" strike="noStrike" kern="1200" cap="none" spc="0" normalizeH="0" baseline="0" noProof="1">
              <a:ln w="0"/>
              <a:solidFill>
                <a:srgbClr val="0F9ED5">
                  <a:lumMod val="20000"/>
                  <a:lumOff val="80000"/>
                </a:srgbClr>
              </a:solidFill>
              <a:effectLst/>
              <a:uLnTx/>
              <a:uFillTx/>
              <a:latin typeface="FSP DEMO - Breul Grotesk A" panose="02000000000000000000" pitchFamily="50" charset="0"/>
              <a:ea typeface="SF Pro Text" pitchFamily="50" charset="0"/>
              <a:cs typeface="SF Pro Text" pitchFamily="50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A6B5497-1E29-2C7B-EF2A-03104A4DF80B}"/>
              </a:ext>
            </a:extLst>
          </p:cNvPr>
          <p:cNvSpPr/>
          <p:nvPr/>
        </p:nvSpPr>
        <p:spPr>
          <a:xfrm>
            <a:off x="1827301" y="9461662"/>
            <a:ext cx="10061393" cy="397738"/>
          </a:xfrm>
          <a:prstGeom prst="rect">
            <a:avLst/>
          </a:prstGeom>
          <a:noFill/>
        </p:spPr>
        <p:txBody>
          <a:bodyPr wrap="square" lIns="137160" tIns="68580" rIns="137160" bIns="6858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1" i="0" u="none" strike="noStrike" kern="1200" cap="none" spc="0" normalizeH="0" baseline="0" noProof="1">
                <a:ln w="0"/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SF Pro Text" pitchFamily="50" charset="0"/>
                <a:ea typeface="SF Pro Text" pitchFamily="50" charset="0"/>
                <a:cs typeface="SF Pro Text" pitchFamily="50" charset="0"/>
              </a:rPr>
              <a:t>Buku Ende No. ?? : ?? - ??</a:t>
            </a:r>
            <a:endParaRPr kumimoji="0" lang="id-ID" sz="2100" b="1" i="0" u="none" strike="noStrike" kern="1200" cap="none" spc="0" normalizeH="0" baseline="0" noProof="1">
              <a:ln w="0"/>
              <a:solidFill>
                <a:srgbClr val="0F9ED5">
                  <a:lumMod val="20000"/>
                  <a:lumOff val="80000"/>
                </a:srgbClr>
              </a:solidFill>
              <a:effectLst/>
              <a:uLnTx/>
              <a:uFillTx/>
              <a:latin typeface="SF Pro Text" pitchFamily="50" charset="0"/>
              <a:ea typeface="SF Pro Text" pitchFamily="50" charset="0"/>
              <a:cs typeface="SF Pro Text" pitchFamily="50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3EED355-39F9-E411-CB8B-1976A73F9B68}"/>
              </a:ext>
            </a:extLst>
          </p:cNvPr>
          <p:cNvSpPr txBox="1"/>
          <p:nvPr/>
        </p:nvSpPr>
        <p:spPr>
          <a:xfrm>
            <a:off x="564350" y="2973674"/>
            <a:ext cx="12587289" cy="37856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Lorem ipsum dolor sit amet,</a:t>
            </a: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consectetur adipiscing elit,</a:t>
            </a: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sed do eiusmod tempor incididuntut</a:t>
            </a: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labore et dolore magna aliqua.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A251F03-2672-9EB6-5D18-CFADE9FEB3FE}"/>
              </a:ext>
            </a:extLst>
          </p:cNvPr>
          <p:cNvSpPr txBox="1"/>
          <p:nvPr/>
        </p:nvSpPr>
        <p:spPr>
          <a:xfrm>
            <a:off x="6337659" y="1217976"/>
            <a:ext cx="1040670" cy="5367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SF Pro Text" pitchFamily="50" charset="0"/>
                <a:ea typeface="SF Pro Text" pitchFamily="50" charset="0"/>
                <a:cs typeface="SF Pro Text" pitchFamily="50" charset="0"/>
              </a:rPr>
              <a:t>reff</a:t>
            </a:r>
          </a:p>
        </p:txBody>
      </p:sp>
    </p:spTree>
    <p:extLst>
      <p:ext uri="{BB962C8B-B14F-4D97-AF65-F5344CB8AC3E}">
        <p14:creationId xmlns:p14="http://schemas.microsoft.com/office/powerpoint/2010/main" val="459150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07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E22966-ABFF-0DF8-D058-F9D3D0DE57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urple Bokeh Light Free Background Video">
            <a:hlinkClick r:id="" action="ppaction://media"/>
            <a:extLst>
              <a:ext uri="{FF2B5EF4-FFF2-40B4-BE49-F238E27FC236}">
                <a16:creationId xmlns:a16="http://schemas.microsoft.com/office/drawing/2014/main" id="{3E4C0761-9937-4224-D9AD-ADDECF6E80E6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duotone>
              <a:prstClr val="black"/>
              <a:schemeClr val="accent6">
                <a:tint val="45000"/>
                <a:satMod val="400000"/>
              </a:schemeClr>
            </a:duotone>
            <a:lum bright="-20000" contrast="-40000"/>
          </a:blip>
          <a:srcRect l="12500" r="12500"/>
          <a:stretch/>
        </p:blipFill>
        <p:spPr>
          <a:xfrm>
            <a:off x="0" y="0"/>
            <a:ext cx="13716000" cy="10287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ABD822A-F2FC-F543-3370-266B566ADB1D}"/>
              </a:ext>
            </a:extLst>
          </p:cNvPr>
          <p:cNvSpPr txBox="1"/>
          <p:nvPr/>
        </p:nvSpPr>
        <p:spPr>
          <a:xfrm>
            <a:off x="3414713" y="4866502"/>
            <a:ext cx="6886575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27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02D5D1C-1301-F48C-F6D6-7CA95B9C3913}"/>
              </a:ext>
            </a:extLst>
          </p:cNvPr>
          <p:cNvSpPr/>
          <p:nvPr/>
        </p:nvSpPr>
        <p:spPr>
          <a:xfrm>
            <a:off x="1736305" y="8894557"/>
            <a:ext cx="10243382" cy="681405"/>
          </a:xfrm>
          <a:prstGeom prst="rect">
            <a:avLst/>
          </a:prstGeom>
          <a:noFill/>
        </p:spPr>
        <p:txBody>
          <a:bodyPr wrap="square" lIns="137160" tIns="68580" rIns="137160" bIns="68580" anchor="b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200" b="1" i="0" u="none" strike="noStrike" kern="1200" cap="none" spc="0" normalizeH="0" baseline="0" noProof="1">
                <a:ln w="0"/>
                <a:solidFill>
                  <a:srgbClr val="196B24">
                    <a:lumMod val="20000"/>
                    <a:lumOff val="80000"/>
                  </a:srgbClr>
                </a:solidFill>
                <a:effectLst/>
                <a:uLnTx/>
                <a:uFillTx/>
                <a:latin typeface="FSP DEMO - Breul Grotesk A" panose="02000000000000000000" pitchFamily="50" charset="0"/>
                <a:ea typeface="SF Pro Text" pitchFamily="50" charset="0"/>
                <a:cs typeface="SF Pro Text" pitchFamily="50" charset="0"/>
              </a:rPr>
              <a:t>Goar Ni Ende</a:t>
            </a:r>
            <a:endParaRPr kumimoji="0" lang="id-ID" sz="4200" b="1" i="0" u="none" strike="noStrike" kern="1200" cap="none" spc="0" normalizeH="0" baseline="0" noProof="1">
              <a:ln w="0"/>
              <a:solidFill>
                <a:srgbClr val="196B24">
                  <a:lumMod val="20000"/>
                  <a:lumOff val="80000"/>
                </a:srgbClr>
              </a:solidFill>
              <a:effectLst/>
              <a:uLnTx/>
              <a:uFillTx/>
              <a:latin typeface="FSP DEMO - Breul Grotesk A" panose="02000000000000000000" pitchFamily="50" charset="0"/>
              <a:ea typeface="SF Pro Text" pitchFamily="50" charset="0"/>
              <a:cs typeface="SF Pro Text" pitchFamily="50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18D1602-1375-1558-296D-550B1C69AA5C}"/>
              </a:ext>
            </a:extLst>
          </p:cNvPr>
          <p:cNvSpPr/>
          <p:nvPr/>
        </p:nvSpPr>
        <p:spPr>
          <a:xfrm>
            <a:off x="1827301" y="9461662"/>
            <a:ext cx="10061393" cy="397738"/>
          </a:xfrm>
          <a:prstGeom prst="rect">
            <a:avLst/>
          </a:prstGeom>
          <a:noFill/>
        </p:spPr>
        <p:txBody>
          <a:bodyPr wrap="square" lIns="137160" tIns="68580" rIns="137160" bIns="6858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1" i="0" u="none" strike="noStrike" kern="1200" cap="none" spc="0" normalizeH="0" baseline="0" noProof="1">
                <a:ln w="0"/>
                <a:solidFill>
                  <a:srgbClr val="196B24">
                    <a:lumMod val="20000"/>
                    <a:lumOff val="80000"/>
                  </a:srgbClr>
                </a:solidFill>
                <a:effectLst/>
                <a:uLnTx/>
                <a:uFillTx/>
                <a:latin typeface="SF Pro Text" pitchFamily="50" charset="0"/>
                <a:ea typeface="SF Pro Text" pitchFamily="50" charset="0"/>
                <a:cs typeface="SF Pro Text" pitchFamily="50" charset="0"/>
              </a:rPr>
              <a:t>Buku Ende No. ?? : ?? - ??</a:t>
            </a:r>
            <a:endParaRPr kumimoji="0" lang="id-ID" sz="2100" b="1" i="0" u="none" strike="noStrike" kern="1200" cap="none" spc="0" normalizeH="0" baseline="0" noProof="1">
              <a:ln w="0"/>
              <a:solidFill>
                <a:srgbClr val="196B24">
                  <a:lumMod val="20000"/>
                  <a:lumOff val="80000"/>
                </a:srgbClr>
              </a:solidFill>
              <a:effectLst/>
              <a:uLnTx/>
              <a:uFillTx/>
              <a:latin typeface="SF Pro Text" pitchFamily="50" charset="0"/>
              <a:ea typeface="SF Pro Text" pitchFamily="50" charset="0"/>
              <a:cs typeface="SF Pro Text" pitchFamily="50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571AB8F-A132-6B61-ACE3-6E4E28F21105}"/>
              </a:ext>
            </a:extLst>
          </p:cNvPr>
          <p:cNvSpPr txBox="1"/>
          <p:nvPr/>
        </p:nvSpPr>
        <p:spPr>
          <a:xfrm>
            <a:off x="564350" y="2973674"/>
            <a:ext cx="12587289" cy="37856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Lorem ipsum dolor sit amet,</a:t>
            </a: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consectetur adipiscing elit,</a:t>
            </a: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sed do eiusmod tempor incididuntut</a:t>
            </a: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labore et dolore magna aliqua.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FED4524-7D6C-507F-E9BE-CD8021B11FD8}"/>
              </a:ext>
            </a:extLst>
          </p:cNvPr>
          <p:cNvSpPr txBox="1"/>
          <p:nvPr/>
        </p:nvSpPr>
        <p:spPr>
          <a:xfrm>
            <a:off x="6072363" y="1217976"/>
            <a:ext cx="1571264" cy="5367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SF Pro Text" pitchFamily="50" charset="0"/>
                <a:ea typeface="SF Pro Text" pitchFamily="50" charset="0"/>
                <a:cs typeface="SF Pro Text" pitchFamily="50" charset="0"/>
              </a:rPr>
              <a:t>ayat ?</a:t>
            </a:r>
          </a:p>
        </p:txBody>
      </p:sp>
    </p:spTree>
    <p:extLst>
      <p:ext uri="{BB962C8B-B14F-4D97-AF65-F5344CB8AC3E}">
        <p14:creationId xmlns:p14="http://schemas.microsoft.com/office/powerpoint/2010/main" val="37720690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07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B1D237-50E6-BCD7-FC98-43EE3E0878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urple Bokeh Light Free Background Video">
            <a:hlinkClick r:id="" action="ppaction://media"/>
            <a:extLst>
              <a:ext uri="{FF2B5EF4-FFF2-40B4-BE49-F238E27FC236}">
                <a16:creationId xmlns:a16="http://schemas.microsoft.com/office/drawing/2014/main" id="{807C1A2B-5EBE-9477-C897-D989D904A80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duotone>
              <a:prstClr val="black"/>
              <a:schemeClr val="accent6">
                <a:tint val="45000"/>
                <a:satMod val="400000"/>
              </a:schemeClr>
            </a:duotone>
            <a:lum bright="-20000" contrast="-40000"/>
          </a:blip>
          <a:srcRect l="12500" r="12500"/>
          <a:stretch/>
        </p:blipFill>
        <p:spPr>
          <a:xfrm>
            <a:off x="0" y="0"/>
            <a:ext cx="13716000" cy="10287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12F3EBD-5346-94C1-821C-1B5AA9B16967}"/>
              </a:ext>
            </a:extLst>
          </p:cNvPr>
          <p:cNvSpPr txBox="1"/>
          <p:nvPr/>
        </p:nvSpPr>
        <p:spPr>
          <a:xfrm>
            <a:off x="3414713" y="4866502"/>
            <a:ext cx="6886575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27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7A667E2-F22A-ED52-42D0-2ABC15982FAA}"/>
              </a:ext>
            </a:extLst>
          </p:cNvPr>
          <p:cNvSpPr/>
          <p:nvPr/>
        </p:nvSpPr>
        <p:spPr>
          <a:xfrm>
            <a:off x="1736305" y="8894557"/>
            <a:ext cx="10243382" cy="681405"/>
          </a:xfrm>
          <a:prstGeom prst="rect">
            <a:avLst/>
          </a:prstGeom>
          <a:noFill/>
        </p:spPr>
        <p:txBody>
          <a:bodyPr wrap="square" lIns="137160" tIns="68580" rIns="137160" bIns="68580" anchor="b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200" b="1" i="0" u="none" strike="noStrike" kern="1200" cap="none" spc="0" normalizeH="0" baseline="0" noProof="1">
                <a:ln w="0"/>
                <a:solidFill>
                  <a:srgbClr val="196B24">
                    <a:lumMod val="20000"/>
                    <a:lumOff val="80000"/>
                  </a:srgbClr>
                </a:solidFill>
                <a:effectLst/>
                <a:uLnTx/>
                <a:uFillTx/>
                <a:latin typeface="FSP DEMO - Breul Grotesk A" panose="02000000000000000000" pitchFamily="50" charset="0"/>
                <a:ea typeface="SF Pro Text" pitchFamily="50" charset="0"/>
                <a:cs typeface="SF Pro Text" pitchFamily="50" charset="0"/>
              </a:rPr>
              <a:t>Goar Ni Ende</a:t>
            </a:r>
            <a:endParaRPr kumimoji="0" lang="id-ID" sz="4200" b="1" i="0" u="none" strike="noStrike" kern="1200" cap="none" spc="0" normalizeH="0" baseline="0" noProof="1">
              <a:ln w="0"/>
              <a:solidFill>
                <a:srgbClr val="196B24">
                  <a:lumMod val="20000"/>
                  <a:lumOff val="80000"/>
                </a:srgbClr>
              </a:solidFill>
              <a:effectLst/>
              <a:uLnTx/>
              <a:uFillTx/>
              <a:latin typeface="FSP DEMO - Breul Grotesk A" panose="02000000000000000000" pitchFamily="50" charset="0"/>
              <a:ea typeface="SF Pro Text" pitchFamily="50" charset="0"/>
              <a:cs typeface="SF Pro Text" pitchFamily="50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2D6F12B-5831-7D39-90E9-51BFE111067C}"/>
              </a:ext>
            </a:extLst>
          </p:cNvPr>
          <p:cNvSpPr/>
          <p:nvPr/>
        </p:nvSpPr>
        <p:spPr>
          <a:xfrm>
            <a:off x="1827301" y="9461662"/>
            <a:ext cx="10061393" cy="397738"/>
          </a:xfrm>
          <a:prstGeom prst="rect">
            <a:avLst/>
          </a:prstGeom>
          <a:noFill/>
        </p:spPr>
        <p:txBody>
          <a:bodyPr wrap="square" lIns="137160" tIns="68580" rIns="137160" bIns="6858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1" i="0" u="none" strike="noStrike" kern="1200" cap="none" spc="0" normalizeH="0" baseline="0" noProof="1">
                <a:ln w="0"/>
                <a:solidFill>
                  <a:srgbClr val="196B24">
                    <a:lumMod val="20000"/>
                    <a:lumOff val="80000"/>
                  </a:srgbClr>
                </a:solidFill>
                <a:effectLst/>
                <a:uLnTx/>
                <a:uFillTx/>
                <a:latin typeface="SF Pro Text" pitchFamily="50" charset="0"/>
                <a:ea typeface="SF Pro Text" pitchFamily="50" charset="0"/>
                <a:cs typeface="SF Pro Text" pitchFamily="50" charset="0"/>
              </a:rPr>
              <a:t>Buku Ende No. ?? : ?? - ??</a:t>
            </a:r>
            <a:endParaRPr kumimoji="0" lang="id-ID" sz="2100" b="1" i="0" u="none" strike="noStrike" kern="1200" cap="none" spc="0" normalizeH="0" baseline="0" noProof="1">
              <a:ln w="0"/>
              <a:solidFill>
                <a:srgbClr val="196B24">
                  <a:lumMod val="20000"/>
                  <a:lumOff val="80000"/>
                </a:srgbClr>
              </a:solidFill>
              <a:effectLst/>
              <a:uLnTx/>
              <a:uFillTx/>
              <a:latin typeface="SF Pro Text" pitchFamily="50" charset="0"/>
              <a:ea typeface="SF Pro Text" pitchFamily="50" charset="0"/>
              <a:cs typeface="SF Pro Text" pitchFamily="50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89B2505-1DFF-4038-D113-2599DE806071}"/>
              </a:ext>
            </a:extLst>
          </p:cNvPr>
          <p:cNvSpPr txBox="1"/>
          <p:nvPr/>
        </p:nvSpPr>
        <p:spPr>
          <a:xfrm>
            <a:off x="564350" y="2973674"/>
            <a:ext cx="12587289" cy="37856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Lorem ipsum dolor sit amet,</a:t>
            </a: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consectetur adipiscing elit,</a:t>
            </a: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sed do eiusmod tempor incididuntut</a:t>
            </a: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labore et dolore magna aliqua.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AE9A5DB-C06A-DE34-B30D-0ECC7ED16C97}"/>
              </a:ext>
            </a:extLst>
          </p:cNvPr>
          <p:cNvSpPr txBox="1"/>
          <p:nvPr/>
        </p:nvSpPr>
        <p:spPr>
          <a:xfrm>
            <a:off x="6337659" y="1217976"/>
            <a:ext cx="1040670" cy="5367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SF Pro Text" pitchFamily="50" charset="0"/>
                <a:ea typeface="SF Pro Text" pitchFamily="50" charset="0"/>
                <a:cs typeface="SF Pro Text" pitchFamily="50" charset="0"/>
              </a:rPr>
              <a:t>reff</a:t>
            </a:r>
          </a:p>
        </p:txBody>
      </p:sp>
    </p:spTree>
    <p:extLst>
      <p:ext uri="{BB962C8B-B14F-4D97-AF65-F5344CB8AC3E}">
        <p14:creationId xmlns:p14="http://schemas.microsoft.com/office/powerpoint/2010/main" val="3250659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07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lumOff val="1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227CCD0-9844-D675-6E26-60E8681AAE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A group of colorful dots&#10;&#10;Description automatically generated">
            <a:extLst>
              <a:ext uri="{FF2B5EF4-FFF2-40B4-BE49-F238E27FC236}">
                <a16:creationId xmlns:a16="http://schemas.microsoft.com/office/drawing/2014/main" id="{B09D93C8-D7E7-722A-5A17-AEFC10ED4720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25" t="10354" r="10625" b="24363"/>
          <a:stretch/>
        </p:blipFill>
        <p:spPr>
          <a:xfrm>
            <a:off x="0" y="0"/>
            <a:ext cx="13716000" cy="10287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6631D13-124F-E115-2204-426FD1F6B4B8}"/>
              </a:ext>
            </a:extLst>
          </p:cNvPr>
          <p:cNvSpPr txBox="1"/>
          <p:nvPr/>
        </p:nvSpPr>
        <p:spPr>
          <a:xfrm>
            <a:off x="3414713" y="4866502"/>
            <a:ext cx="6886575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27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5" name="Picture 14" descr="A close up of a flower&#10;&#10;Description automatically generated">
            <a:extLst>
              <a:ext uri="{FF2B5EF4-FFF2-40B4-BE49-F238E27FC236}">
                <a16:creationId xmlns:a16="http://schemas.microsoft.com/office/drawing/2014/main" id="{FB7298B1-8FB4-F715-2099-34602ACA38B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9838" y="6503528"/>
            <a:ext cx="3843338" cy="3843338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3EC4EA73-BB18-4356-0871-6492440EC0C2}"/>
              </a:ext>
            </a:extLst>
          </p:cNvPr>
          <p:cNvSpPr/>
          <p:nvPr/>
        </p:nvSpPr>
        <p:spPr>
          <a:xfrm>
            <a:off x="1827304" y="3407339"/>
            <a:ext cx="10334561" cy="2132892"/>
          </a:xfrm>
          <a:prstGeom prst="rect">
            <a:avLst/>
          </a:prstGeom>
          <a:noFill/>
        </p:spPr>
        <p:txBody>
          <a:bodyPr wrap="square" lIns="137160" tIns="68580" rIns="137160" bIns="68580" anchor="b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100" b="1" noProof="1">
                <a:ln w="0"/>
                <a:solidFill>
                  <a:srgbClr val="E97132">
                    <a:lumMod val="20000"/>
                    <a:lumOff val="80000"/>
                  </a:srgbClr>
                </a:solidFill>
                <a:latin typeface="SFNS Display" panose="00000500000000000000" pitchFamily="2" charset="0"/>
                <a:ea typeface="SF Pro Text" pitchFamily="50" charset="0"/>
                <a:cs typeface="SF Pro Text" pitchFamily="50" charset="0"/>
              </a:rPr>
              <a:t>Marningot Angka Naung Monding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8DBFAD8-CE55-1B78-11A8-DA235E192A0A}"/>
              </a:ext>
            </a:extLst>
          </p:cNvPr>
          <p:cNvSpPr/>
          <p:nvPr/>
        </p:nvSpPr>
        <p:spPr>
          <a:xfrm>
            <a:off x="1827303" y="5420500"/>
            <a:ext cx="6339749" cy="526298"/>
          </a:xfrm>
          <a:prstGeom prst="rect">
            <a:avLst/>
          </a:prstGeom>
          <a:noFill/>
        </p:spPr>
        <p:txBody>
          <a:bodyPr wrap="none" lIns="137160" tIns="68580" rIns="137160" bIns="6858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1200" cap="none" spc="0" normalizeH="0" baseline="0" noProof="1">
                <a:ln w="0"/>
                <a:solidFill>
                  <a:srgbClr val="E97132">
                    <a:lumMod val="20000"/>
                    <a:lumOff val="80000"/>
                  </a:srgbClr>
                </a:solidFill>
                <a:effectLst/>
                <a:uLnTx/>
                <a:uFillTx/>
                <a:latin typeface="FSP DEMO - Breul Grotesk A" panose="02000000000000000000" pitchFamily="50" charset="0"/>
                <a:ea typeface="SF Pro Text" pitchFamily="50" charset="0"/>
                <a:cs typeface="SF Pro Text" pitchFamily="50" charset="0"/>
              </a:rPr>
              <a:t>Parmingguon Ujung Taon Parhuriaon</a:t>
            </a:r>
          </a:p>
        </p:txBody>
      </p:sp>
    </p:spTree>
    <p:extLst>
      <p:ext uri="{BB962C8B-B14F-4D97-AF65-F5344CB8AC3E}">
        <p14:creationId xmlns:p14="http://schemas.microsoft.com/office/powerpoint/2010/main" val="3370226732"/>
      </p:ext>
    </p:extLst>
  </p:cSld>
  <p:clrMapOvr>
    <a:masterClrMapping/>
  </p:clrMapOvr>
  <p:transition spd="slow">
    <p:fade thruBlk="1"/>
  </p:transition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lumOff val="1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9C37204-4D7A-9CAE-C38C-5B4F0489C9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A group of colorful dots&#10;&#10;Description automatically generated">
            <a:extLst>
              <a:ext uri="{FF2B5EF4-FFF2-40B4-BE49-F238E27FC236}">
                <a16:creationId xmlns:a16="http://schemas.microsoft.com/office/drawing/2014/main" id="{46EE7EB7-6F6C-6C26-2351-EADCBC0597EE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25" t="10354" r="10625" b="24363"/>
          <a:stretch/>
        </p:blipFill>
        <p:spPr>
          <a:xfrm>
            <a:off x="0" y="0"/>
            <a:ext cx="13716000" cy="10287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364C66E-BE9D-1EAE-D27F-1E651742ECE2}"/>
              </a:ext>
            </a:extLst>
          </p:cNvPr>
          <p:cNvSpPr txBox="1"/>
          <p:nvPr/>
        </p:nvSpPr>
        <p:spPr>
          <a:xfrm>
            <a:off x="3414713" y="4866502"/>
            <a:ext cx="6886575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27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5" name="Picture 14" descr="A close up of a flower&#10;&#10;Description automatically generated">
            <a:extLst>
              <a:ext uri="{FF2B5EF4-FFF2-40B4-BE49-F238E27FC236}">
                <a16:creationId xmlns:a16="http://schemas.microsoft.com/office/drawing/2014/main" id="{84B48EE3-3E11-1D30-4421-9F5A5ED73C4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9838" y="6503528"/>
            <a:ext cx="3843338" cy="3843338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7C339A05-60DB-8626-5870-2BD104B29272}"/>
              </a:ext>
            </a:extLst>
          </p:cNvPr>
          <p:cNvSpPr/>
          <p:nvPr/>
        </p:nvSpPr>
        <p:spPr>
          <a:xfrm>
            <a:off x="1827304" y="2410143"/>
            <a:ext cx="10334561" cy="3130088"/>
          </a:xfrm>
          <a:prstGeom prst="rect">
            <a:avLst/>
          </a:prstGeom>
          <a:noFill/>
        </p:spPr>
        <p:txBody>
          <a:bodyPr wrap="square" lIns="137160" tIns="68580" rIns="137160" bIns="68580" anchor="b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100" b="1" i="0" u="none" strike="noStrike" kern="1200" cap="none" spc="0" normalizeH="0" baseline="0" noProof="1">
                <a:ln w="0"/>
                <a:solidFill>
                  <a:srgbClr val="E97132">
                    <a:lumMod val="20000"/>
                    <a:lumOff val="80000"/>
                  </a:srgbClr>
                </a:solidFill>
                <a:effectLst/>
                <a:uLnTx/>
                <a:uFillTx/>
                <a:latin typeface="SFNS Display" panose="00000500000000000000" pitchFamily="2" charset="0"/>
                <a:ea typeface="SF Pro Text" pitchFamily="50" charset="0"/>
                <a:cs typeface="SF Pro Text" pitchFamily="50" charset="0"/>
              </a:rPr>
              <a:t>Tangiang Parningotan Di Angka Naung Monding</a:t>
            </a:r>
            <a:endParaRPr kumimoji="0" lang="id-ID" sz="8100" b="1" i="0" u="none" strike="noStrike" kern="1200" cap="none" spc="0" normalizeH="0" baseline="0" noProof="1">
              <a:ln w="0"/>
              <a:solidFill>
                <a:srgbClr val="E97132">
                  <a:lumMod val="20000"/>
                  <a:lumOff val="80000"/>
                </a:srgbClr>
              </a:solidFill>
              <a:effectLst/>
              <a:uLnTx/>
              <a:uFillTx/>
              <a:latin typeface="SFNS Display" panose="00000500000000000000" pitchFamily="2" charset="0"/>
              <a:ea typeface="SF Pro Text" pitchFamily="50" charset="0"/>
              <a:cs typeface="SF Pro Text" pitchFamily="50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5B217BA-71FE-EEDC-D359-D6C00E32A959}"/>
              </a:ext>
            </a:extLst>
          </p:cNvPr>
          <p:cNvSpPr/>
          <p:nvPr/>
        </p:nvSpPr>
        <p:spPr>
          <a:xfrm>
            <a:off x="1827303" y="5420500"/>
            <a:ext cx="6339749" cy="526298"/>
          </a:xfrm>
          <a:prstGeom prst="rect">
            <a:avLst/>
          </a:prstGeom>
          <a:noFill/>
        </p:spPr>
        <p:txBody>
          <a:bodyPr wrap="none" lIns="137160" tIns="68580" rIns="137160" bIns="6858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1200" cap="none" spc="0" normalizeH="0" baseline="0" noProof="1">
                <a:ln w="0"/>
                <a:solidFill>
                  <a:srgbClr val="E97132">
                    <a:lumMod val="20000"/>
                    <a:lumOff val="80000"/>
                  </a:srgbClr>
                </a:solidFill>
                <a:effectLst/>
                <a:uLnTx/>
                <a:uFillTx/>
                <a:latin typeface="FSP DEMO - Breul Grotesk A" panose="02000000000000000000" pitchFamily="50" charset="0"/>
                <a:ea typeface="SF Pro Text" pitchFamily="50" charset="0"/>
                <a:cs typeface="SF Pro Text" pitchFamily="50" charset="0"/>
              </a:rPr>
              <a:t>Parmingguon Ujung Taon Parhuriaon</a:t>
            </a:r>
          </a:p>
        </p:txBody>
      </p:sp>
    </p:spTree>
    <p:extLst>
      <p:ext uri="{BB962C8B-B14F-4D97-AF65-F5344CB8AC3E}">
        <p14:creationId xmlns:p14="http://schemas.microsoft.com/office/powerpoint/2010/main" val="145339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1D7A72-2280-594C-AD2F-BF2F85CBDE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urple Bokeh Light Free Background Video">
            <a:hlinkClick r:id="" action="ppaction://media"/>
            <a:extLst>
              <a:ext uri="{FF2B5EF4-FFF2-40B4-BE49-F238E27FC236}">
                <a16:creationId xmlns:a16="http://schemas.microsoft.com/office/drawing/2014/main" id="{93CBC575-9DBB-FCE4-A61E-4AA9FEB43F1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duotone>
              <a:prstClr val="black"/>
              <a:schemeClr val="accent2">
                <a:tint val="45000"/>
                <a:satMod val="400000"/>
              </a:schemeClr>
            </a:duotone>
          </a:blip>
          <a:srcRect l="12500" r="12500"/>
          <a:stretch/>
        </p:blipFill>
        <p:spPr>
          <a:xfrm>
            <a:off x="0" y="0"/>
            <a:ext cx="13716000" cy="10287000"/>
          </a:xfrm>
          <a:prstGeom prst="rect">
            <a:avLst/>
          </a:prstGeom>
        </p:spPr>
      </p:pic>
      <p:pic>
        <p:nvPicPr>
          <p:cNvPr id="13" name="Picture 12" descr="A group of colorful dots&#10;&#10;Description automatically generated">
            <a:extLst>
              <a:ext uri="{FF2B5EF4-FFF2-40B4-BE49-F238E27FC236}">
                <a16:creationId xmlns:a16="http://schemas.microsoft.com/office/drawing/2014/main" id="{C34696A9-98E9-728E-F7E4-6CFE55C77B5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25" t="10354" r="10625" b="24363"/>
          <a:stretch/>
        </p:blipFill>
        <p:spPr>
          <a:xfrm>
            <a:off x="0" y="0"/>
            <a:ext cx="13716000" cy="10287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0638451-E1BB-1D51-480F-BE777B171FE9}"/>
              </a:ext>
            </a:extLst>
          </p:cNvPr>
          <p:cNvSpPr txBox="1"/>
          <p:nvPr/>
        </p:nvSpPr>
        <p:spPr>
          <a:xfrm>
            <a:off x="3414713" y="4866502"/>
            <a:ext cx="6886575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27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C88493B-98DE-12EC-8063-FFB53581B77E}"/>
              </a:ext>
            </a:extLst>
          </p:cNvPr>
          <p:cNvSpPr/>
          <p:nvPr/>
        </p:nvSpPr>
        <p:spPr>
          <a:xfrm>
            <a:off x="1827305" y="4354651"/>
            <a:ext cx="10243382" cy="1185581"/>
          </a:xfrm>
          <a:prstGeom prst="rect">
            <a:avLst/>
          </a:prstGeom>
          <a:noFill/>
        </p:spPr>
        <p:txBody>
          <a:bodyPr wrap="square" lIns="137160" tIns="68580" rIns="137160" bIns="68580" anchor="b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100" b="1" i="0" u="none" strike="noStrike" kern="1200" cap="none" spc="0" normalizeH="0" baseline="0" noProof="1">
                <a:ln w="0"/>
                <a:solidFill>
                  <a:srgbClr val="E97132">
                    <a:lumMod val="20000"/>
                    <a:lumOff val="80000"/>
                  </a:srgbClr>
                </a:solidFill>
                <a:effectLst/>
                <a:uLnTx/>
                <a:uFillTx/>
                <a:latin typeface="FSP DEMO - Breul Grotesk A" panose="02000000000000000000" pitchFamily="50" charset="0"/>
                <a:ea typeface="SF Pro Text" pitchFamily="50" charset="0"/>
                <a:cs typeface="SF Pro Text" pitchFamily="50" charset="0"/>
              </a:rPr>
              <a:t>Goar Ni Ende</a:t>
            </a:r>
            <a:endParaRPr kumimoji="0" lang="id-ID" sz="8100" b="1" i="0" u="none" strike="noStrike" kern="1200" cap="none" spc="0" normalizeH="0" baseline="0" noProof="1">
              <a:ln w="0"/>
              <a:solidFill>
                <a:srgbClr val="E97132">
                  <a:lumMod val="20000"/>
                  <a:lumOff val="80000"/>
                </a:srgbClr>
              </a:solidFill>
              <a:effectLst/>
              <a:uLnTx/>
              <a:uFillTx/>
              <a:latin typeface="FSP DEMO - Breul Grotesk A" panose="02000000000000000000" pitchFamily="50" charset="0"/>
              <a:ea typeface="SF Pro Text" pitchFamily="50" charset="0"/>
              <a:cs typeface="SF Pro Text" pitchFamily="50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C2BCD61-A4A0-661D-4D80-64B66FD04A5F}"/>
              </a:ext>
            </a:extLst>
          </p:cNvPr>
          <p:cNvSpPr/>
          <p:nvPr/>
        </p:nvSpPr>
        <p:spPr>
          <a:xfrm>
            <a:off x="1827304" y="5420499"/>
            <a:ext cx="10061393" cy="582916"/>
          </a:xfrm>
          <a:prstGeom prst="rect">
            <a:avLst/>
          </a:prstGeom>
          <a:noFill/>
        </p:spPr>
        <p:txBody>
          <a:bodyPr wrap="square" lIns="137160" tIns="68580" rIns="137160" bIns="6858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1">
                <a:ln w="0"/>
                <a:solidFill>
                  <a:srgbClr val="E97132">
                    <a:lumMod val="20000"/>
                    <a:lumOff val="80000"/>
                  </a:srgbClr>
                </a:solidFill>
                <a:effectLst/>
                <a:uLnTx/>
                <a:uFillTx/>
                <a:latin typeface="SF Pro Text" pitchFamily="50" charset="0"/>
                <a:ea typeface="SF Pro Text" pitchFamily="50" charset="0"/>
                <a:cs typeface="SF Pro Text" pitchFamily="50" charset="0"/>
              </a:rPr>
              <a:t>Buku Ende No. ??</a:t>
            </a:r>
            <a:endParaRPr kumimoji="0" lang="id-ID" sz="3600" b="1" i="0" u="none" strike="noStrike" kern="1200" cap="none" spc="0" normalizeH="0" baseline="0" noProof="1">
              <a:ln w="0"/>
              <a:solidFill>
                <a:srgbClr val="E97132">
                  <a:lumMod val="20000"/>
                  <a:lumOff val="80000"/>
                </a:srgbClr>
              </a:solidFill>
              <a:effectLst/>
              <a:uLnTx/>
              <a:uFillTx/>
              <a:latin typeface="SF Pro Text" pitchFamily="50" charset="0"/>
              <a:ea typeface="SF Pro Text" pitchFamily="50" charset="0"/>
              <a:cs typeface="SF Pro Text" pitchFamily="50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DE5D5D0-D281-EFCE-33F3-0D4ADFA20281}"/>
              </a:ext>
            </a:extLst>
          </p:cNvPr>
          <p:cNvSpPr/>
          <p:nvPr/>
        </p:nvSpPr>
        <p:spPr>
          <a:xfrm>
            <a:off x="1827302" y="5903434"/>
            <a:ext cx="10061393" cy="581698"/>
          </a:xfrm>
          <a:prstGeom prst="rect">
            <a:avLst/>
          </a:prstGeom>
          <a:noFill/>
        </p:spPr>
        <p:txBody>
          <a:bodyPr wrap="square" lIns="137160" tIns="68580" rIns="137160" bIns="68580">
            <a:spAutoFit/>
          </a:bodyPr>
          <a:lstStyle/>
          <a:p>
            <a:pPr algn="ctr" defTabSz="685800">
              <a:lnSpc>
                <a:spcPct val="80000"/>
              </a:lnSpc>
            </a:pPr>
            <a:r>
              <a:rPr lang="en-US" sz="3600" noProof="1">
                <a:ln w="0"/>
                <a:solidFill>
                  <a:srgbClr val="E97132">
                    <a:lumMod val="20000"/>
                    <a:lumOff val="80000"/>
                  </a:srgbClr>
                </a:solidFill>
                <a:latin typeface="SFNS Display" panose="00000500000000000000" pitchFamily="2" charset="0"/>
                <a:ea typeface="SF Pro Text" pitchFamily="50" charset="0"/>
                <a:cs typeface="SF Pro Text" pitchFamily="50" charset="0"/>
              </a:rPr>
              <a:t>papungu Pelean 1a &amp; 1b</a:t>
            </a:r>
            <a:endParaRPr lang="id-ID" sz="3600" noProof="1">
              <a:ln w="0"/>
              <a:solidFill>
                <a:srgbClr val="E97132">
                  <a:lumMod val="20000"/>
                  <a:lumOff val="80000"/>
                </a:srgbClr>
              </a:solidFill>
              <a:latin typeface="SFNS Display" panose="00000500000000000000" pitchFamily="2" charset="0"/>
              <a:ea typeface="SF Pro Text" pitchFamily="50" charset="0"/>
              <a:cs typeface="SF Pro Text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0868897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07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FE4B23-42AB-C81B-0653-9BC3E0CB8B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urple Bokeh Light Free Background Video">
            <a:hlinkClick r:id="" action="ppaction://media"/>
            <a:extLst>
              <a:ext uri="{FF2B5EF4-FFF2-40B4-BE49-F238E27FC236}">
                <a16:creationId xmlns:a16="http://schemas.microsoft.com/office/drawing/2014/main" id="{620D8337-0EB7-B06D-7F6A-65914D61F4B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duotone>
              <a:prstClr val="black"/>
              <a:schemeClr val="accent4">
                <a:tint val="45000"/>
                <a:satMod val="400000"/>
              </a:schemeClr>
            </a:duotone>
            <a:lum bright="-20000" contrast="-40000"/>
          </a:blip>
          <a:srcRect l="12500" r="12500"/>
          <a:stretch/>
        </p:blipFill>
        <p:spPr>
          <a:xfrm>
            <a:off x="0" y="0"/>
            <a:ext cx="13716000" cy="10287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16BEA0A-6E14-A1BC-A43A-19AFF1040357}"/>
              </a:ext>
            </a:extLst>
          </p:cNvPr>
          <p:cNvSpPr txBox="1"/>
          <p:nvPr/>
        </p:nvSpPr>
        <p:spPr>
          <a:xfrm>
            <a:off x="3414713" y="4866502"/>
            <a:ext cx="6886575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27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86BA7BB-089E-6C1E-0568-CD984057C36C}"/>
              </a:ext>
            </a:extLst>
          </p:cNvPr>
          <p:cNvSpPr/>
          <p:nvPr/>
        </p:nvSpPr>
        <p:spPr>
          <a:xfrm>
            <a:off x="1736305" y="8894557"/>
            <a:ext cx="10243382" cy="681405"/>
          </a:xfrm>
          <a:prstGeom prst="rect">
            <a:avLst/>
          </a:prstGeom>
          <a:noFill/>
        </p:spPr>
        <p:txBody>
          <a:bodyPr wrap="square" lIns="137160" tIns="68580" rIns="137160" bIns="68580" anchor="b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200" b="1" i="0" u="none" strike="noStrike" kern="1200" cap="none" spc="0" normalizeH="0" baseline="0" noProof="1">
                <a:ln w="0"/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FSP DEMO - Breul Grotesk A" panose="02000000000000000000" pitchFamily="50" charset="0"/>
                <a:ea typeface="SF Pro Text" pitchFamily="50" charset="0"/>
                <a:cs typeface="SF Pro Text" pitchFamily="50" charset="0"/>
              </a:rPr>
              <a:t>Goar Ni Ende</a:t>
            </a:r>
            <a:endParaRPr kumimoji="0" lang="id-ID" sz="4200" b="1" i="0" u="none" strike="noStrike" kern="1200" cap="none" spc="0" normalizeH="0" baseline="0" noProof="1">
              <a:ln w="0"/>
              <a:solidFill>
                <a:srgbClr val="0F9ED5">
                  <a:lumMod val="20000"/>
                  <a:lumOff val="80000"/>
                </a:srgbClr>
              </a:solidFill>
              <a:effectLst/>
              <a:uLnTx/>
              <a:uFillTx/>
              <a:latin typeface="FSP DEMO - Breul Grotesk A" panose="02000000000000000000" pitchFamily="50" charset="0"/>
              <a:ea typeface="SF Pro Text" pitchFamily="50" charset="0"/>
              <a:cs typeface="SF Pro Text" pitchFamily="50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B9E090A-A258-B8E1-F1B6-1285FC2999C4}"/>
              </a:ext>
            </a:extLst>
          </p:cNvPr>
          <p:cNvSpPr/>
          <p:nvPr/>
        </p:nvSpPr>
        <p:spPr>
          <a:xfrm>
            <a:off x="1827301" y="9461662"/>
            <a:ext cx="10061393" cy="397738"/>
          </a:xfrm>
          <a:prstGeom prst="rect">
            <a:avLst/>
          </a:prstGeom>
          <a:noFill/>
        </p:spPr>
        <p:txBody>
          <a:bodyPr wrap="square" lIns="137160" tIns="68580" rIns="137160" bIns="6858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1" i="0" u="none" strike="noStrike" kern="1200" cap="none" spc="0" normalizeH="0" baseline="0" noProof="1">
                <a:ln w="0"/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SF Pro Text" pitchFamily="50" charset="0"/>
                <a:ea typeface="SF Pro Text" pitchFamily="50" charset="0"/>
                <a:cs typeface="SF Pro Text" pitchFamily="50" charset="0"/>
              </a:rPr>
              <a:t>Buku Ende No. ??</a:t>
            </a:r>
            <a:endParaRPr kumimoji="0" lang="id-ID" sz="2100" b="1" i="0" u="none" strike="noStrike" kern="1200" cap="none" spc="0" normalizeH="0" baseline="0" noProof="1">
              <a:ln w="0"/>
              <a:solidFill>
                <a:srgbClr val="0F9ED5">
                  <a:lumMod val="20000"/>
                  <a:lumOff val="80000"/>
                </a:srgbClr>
              </a:solidFill>
              <a:effectLst/>
              <a:uLnTx/>
              <a:uFillTx/>
              <a:latin typeface="SF Pro Text" pitchFamily="50" charset="0"/>
              <a:ea typeface="SF Pro Text" pitchFamily="50" charset="0"/>
              <a:cs typeface="SF Pro Text" pitchFamily="50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863668A-AD5E-C1C8-2563-B1CFF92F7BAC}"/>
              </a:ext>
            </a:extLst>
          </p:cNvPr>
          <p:cNvSpPr txBox="1"/>
          <p:nvPr/>
        </p:nvSpPr>
        <p:spPr>
          <a:xfrm>
            <a:off x="564350" y="2973674"/>
            <a:ext cx="12587289" cy="37856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Lorem ipsum dolor sit amet,</a:t>
            </a: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consectetur adipiscing elit,</a:t>
            </a: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sed do eiusmod tempor incididuntut</a:t>
            </a: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labore et dolore magna aliqua.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8D75745-4537-F8D7-E670-33BCD3227915}"/>
              </a:ext>
            </a:extLst>
          </p:cNvPr>
          <p:cNvSpPr txBox="1"/>
          <p:nvPr/>
        </p:nvSpPr>
        <p:spPr>
          <a:xfrm>
            <a:off x="6072362" y="1217976"/>
            <a:ext cx="1571264" cy="5367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SF Pro Text" pitchFamily="50" charset="0"/>
                <a:ea typeface="SF Pro Text" pitchFamily="50" charset="0"/>
                <a:cs typeface="SF Pro Text" pitchFamily="50" charset="0"/>
              </a:rPr>
              <a:t>ayat ?</a:t>
            </a:r>
          </a:p>
        </p:txBody>
      </p:sp>
    </p:spTree>
    <p:extLst>
      <p:ext uri="{BB962C8B-B14F-4D97-AF65-F5344CB8AC3E}">
        <p14:creationId xmlns:p14="http://schemas.microsoft.com/office/powerpoint/2010/main" val="251821402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07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947C31-3907-A9C5-C684-1A66A6576B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urple Bokeh Light Free Background Video">
            <a:hlinkClick r:id="" action="ppaction://media"/>
            <a:extLst>
              <a:ext uri="{FF2B5EF4-FFF2-40B4-BE49-F238E27FC236}">
                <a16:creationId xmlns:a16="http://schemas.microsoft.com/office/drawing/2014/main" id="{6C2AF048-6E64-4FB2-064F-2F4B44ECB9D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duotone>
              <a:prstClr val="black"/>
              <a:schemeClr val="accent4">
                <a:tint val="45000"/>
                <a:satMod val="400000"/>
              </a:schemeClr>
            </a:duotone>
            <a:lum bright="-20000" contrast="-40000"/>
          </a:blip>
          <a:srcRect l="12500" r="12500"/>
          <a:stretch/>
        </p:blipFill>
        <p:spPr>
          <a:xfrm>
            <a:off x="0" y="0"/>
            <a:ext cx="13716000" cy="10287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F093F23-2D20-4AAC-CA76-985738C83679}"/>
              </a:ext>
            </a:extLst>
          </p:cNvPr>
          <p:cNvSpPr txBox="1"/>
          <p:nvPr/>
        </p:nvSpPr>
        <p:spPr>
          <a:xfrm>
            <a:off x="3414713" y="4866502"/>
            <a:ext cx="6886575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27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2E9D148-2930-DE35-0E18-EC62C2EB85F2}"/>
              </a:ext>
            </a:extLst>
          </p:cNvPr>
          <p:cNvSpPr/>
          <p:nvPr/>
        </p:nvSpPr>
        <p:spPr>
          <a:xfrm>
            <a:off x="1736305" y="8894557"/>
            <a:ext cx="10243382" cy="681405"/>
          </a:xfrm>
          <a:prstGeom prst="rect">
            <a:avLst/>
          </a:prstGeom>
          <a:noFill/>
        </p:spPr>
        <p:txBody>
          <a:bodyPr wrap="square" lIns="137160" tIns="68580" rIns="137160" bIns="68580" anchor="b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200" b="1" i="0" u="none" strike="noStrike" kern="1200" cap="none" spc="0" normalizeH="0" baseline="0" noProof="1">
                <a:ln w="0"/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FSP DEMO - Breul Grotesk A" panose="02000000000000000000" pitchFamily="50" charset="0"/>
                <a:ea typeface="SF Pro Text" pitchFamily="50" charset="0"/>
                <a:cs typeface="SF Pro Text" pitchFamily="50" charset="0"/>
              </a:rPr>
              <a:t>Goar Ni Ende</a:t>
            </a:r>
            <a:endParaRPr kumimoji="0" lang="id-ID" sz="4200" b="1" i="0" u="none" strike="noStrike" kern="1200" cap="none" spc="0" normalizeH="0" baseline="0" noProof="1">
              <a:ln w="0"/>
              <a:solidFill>
                <a:srgbClr val="0F9ED5">
                  <a:lumMod val="20000"/>
                  <a:lumOff val="80000"/>
                </a:srgbClr>
              </a:solidFill>
              <a:effectLst/>
              <a:uLnTx/>
              <a:uFillTx/>
              <a:latin typeface="FSP DEMO - Breul Grotesk A" panose="02000000000000000000" pitchFamily="50" charset="0"/>
              <a:ea typeface="SF Pro Text" pitchFamily="50" charset="0"/>
              <a:cs typeface="SF Pro Text" pitchFamily="50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21EC9B6-4880-520C-8F87-26BD3C1EC43A}"/>
              </a:ext>
            </a:extLst>
          </p:cNvPr>
          <p:cNvSpPr/>
          <p:nvPr/>
        </p:nvSpPr>
        <p:spPr>
          <a:xfrm>
            <a:off x="1827301" y="9461662"/>
            <a:ext cx="10061393" cy="397738"/>
          </a:xfrm>
          <a:prstGeom prst="rect">
            <a:avLst/>
          </a:prstGeom>
          <a:noFill/>
        </p:spPr>
        <p:txBody>
          <a:bodyPr wrap="square" lIns="137160" tIns="68580" rIns="137160" bIns="6858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1" i="0" u="none" strike="noStrike" kern="1200" cap="none" spc="0" normalizeH="0" baseline="0" noProof="1">
                <a:ln w="0"/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SF Pro Text" pitchFamily="50" charset="0"/>
                <a:ea typeface="SF Pro Text" pitchFamily="50" charset="0"/>
                <a:cs typeface="SF Pro Text" pitchFamily="50" charset="0"/>
              </a:rPr>
              <a:t>Buku Ende No. ??</a:t>
            </a:r>
            <a:endParaRPr kumimoji="0" lang="id-ID" sz="2100" b="1" i="0" u="none" strike="noStrike" kern="1200" cap="none" spc="0" normalizeH="0" baseline="0" noProof="1">
              <a:ln w="0"/>
              <a:solidFill>
                <a:srgbClr val="0F9ED5">
                  <a:lumMod val="20000"/>
                  <a:lumOff val="80000"/>
                </a:srgbClr>
              </a:solidFill>
              <a:effectLst/>
              <a:uLnTx/>
              <a:uFillTx/>
              <a:latin typeface="SF Pro Text" pitchFamily="50" charset="0"/>
              <a:ea typeface="SF Pro Text" pitchFamily="50" charset="0"/>
              <a:cs typeface="SF Pro Text" pitchFamily="50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35E17A5-3CAF-AACB-29A9-45BB93C1A9A6}"/>
              </a:ext>
            </a:extLst>
          </p:cNvPr>
          <p:cNvSpPr txBox="1"/>
          <p:nvPr/>
        </p:nvSpPr>
        <p:spPr>
          <a:xfrm>
            <a:off x="564350" y="2973674"/>
            <a:ext cx="12587289" cy="37856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Lorem ipsum dolor sit amet,</a:t>
            </a: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consectetur adipiscing elit,</a:t>
            </a: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sed do eiusmod tempor incididuntut</a:t>
            </a: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labore et dolore magna aliqua.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FB35FED-F7CE-8713-4E91-A1183B087B38}"/>
              </a:ext>
            </a:extLst>
          </p:cNvPr>
          <p:cNvSpPr txBox="1"/>
          <p:nvPr/>
        </p:nvSpPr>
        <p:spPr>
          <a:xfrm>
            <a:off x="6337659" y="1217976"/>
            <a:ext cx="1040670" cy="5367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SF Pro Text" pitchFamily="50" charset="0"/>
                <a:ea typeface="SF Pro Text" pitchFamily="50" charset="0"/>
                <a:cs typeface="SF Pro Text" pitchFamily="50" charset="0"/>
              </a:rPr>
              <a:t>reff</a:t>
            </a:r>
          </a:p>
        </p:txBody>
      </p:sp>
    </p:spTree>
    <p:extLst>
      <p:ext uri="{BB962C8B-B14F-4D97-AF65-F5344CB8AC3E}">
        <p14:creationId xmlns:p14="http://schemas.microsoft.com/office/powerpoint/2010/main" val="4015382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07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1B540D-A88F-F63C-E797-4B7F43C641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urple Bokeh Light Free Background Video">
            <a:hlinkClick r:id="" action="ppaction://media"/>
            <a:extLst>
              <a:ext uri="{FF2B5EF4-FFF2-40B4-BE49-F238E27FC236}">
                <a16:creationId xmlns:a16="http://schemas.microsoft.com/office/drawing/2014/main" id="{C66EE776-8005-0E76-948D-57986155E64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duotone>
              <a:prstClr val="black"/>
              <a:schemeClr val="accent6">
                <a:tint val="45000"/>
                <a:satMod val="400000"/>
              </a:schemeClr>
            </a:duotone>
            <a:lum bright="-20000" contrast="-40000"/>
          </a:blip>
          <a:srcRect l="12500" r="12500"/>
          <a:stretch/>
        </p:blipFill>
        <p:spPr>
          <a:xfrm>
            <a:off x="0" y="0"/>
            <a:ext cx="13716000" cy="10287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277CA0F-7F34-E8B0-5F65-AF2BF1DFCCC6}"/>
              </a:ext>
            </a:extLst>
          </p:cNvPr>
          <p:cNvSpPr txBox="1"/>
          <p:nvPr/>
        </p:nvSpPr>
        <p:spPr>
          <a:xfrm>
            <a:off x="3414713" y="4866502"/>
            <a:ext cx="6886575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27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3474E07-E743-75C6-B4CB-DDFA70DA32DD}"/>
              </a:ext>
            </a:extLst>
          </p:cNvPr>
          <p:cNvSpPr/>
          <p:nvPr/>
        </p:nvSpPr>
        <p:spPr>
          <a:xfrm>
            <a:off x="1736305" y="8894557"/>
            <a:ext cx="10243382" cy="681405"/>
          </a:xfrm>
          <a:prstGeom prst="rect">
            <a:avLst/>
          </a:prstGeom>
          <a:noFill/>
        </p:spPr>
        <p:txBody>
          <a:bodyPr wrap="square" lIns="137160" tIns="68580" rIns="137160" bIns="68580" anchor="b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200" b="1" i="0" u="none" strike="noStrike" kern="1200" cap="none" spc="0" normalizeH="0" baseline="0" noProof="1">
                <a:ln w="0"/>
                <a:solidFill>
                  <a:srgbClr val="196B24">
                    <a:lumMod val="20000"/>
                    <a:lumOff val="80000"/>
                  </a:srgbClr>
                </a:solidFill>
                <a:effectLst/>
                <a:uLnTx/>
                <a:uFillTx/>
                <a:latin typeface="FSP DEMO - Breul Grotesk A" panose="02000000000000000000" pitchFamily="50" charset="0"/>
                <a:ea typeface="SF Pro Text" pitchFamily="50" charset="0"/>
                <a:cs typeface="SF Pro Text" pitchFamily="50" charset="0"/>
              </a:rPr>
              <a:t>Goar Ni Ende</a:t>
            </a:r>
            <a:endParaRPr kumimoji="0" lang="id-ID" sz="4200" b="1" i="0" u="none" strike="noStrike" kern="1200" cap="none" spc="0" normalizeH="0" baseline="0" noProof="1">
              <a:ln w="0"/>
              <a:solidFill>
                <a:srgbClr val="196B24">
                  <a:lumMod val="20000"/>
                  <a:lumOff val="80000"/>
                </a:srgbClr>
              </a:solidFill>
              <a:effectLst/>
              <a:uLnTx/>
              <a:uFillTx/>
              <a:latin typeface="FSP DEMO - Breul Grotesk A" panose="02000000000000000000" pitchFamily="50" charset="0"/>
              <a:ea typeface="SF Pro Text" pitchFamily="50" charset="0"/>
              <a:cs typeface="SF Pro Text" pitchFamily="50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DF98B3D-0FDE-50AC-A190-DB08A1C18F0C}"/>
              </a:ext>
            </a:extLst>
          </p:cNvPr>
          <p:cNvSpPr/>
          <p:nvPr/>
        </p:nvSpPr>
        <p:spPr>
          <a:xfrm>
            <a:off x="1827301" y="9461662"/>
            <a:ext cx="10061393" cy="397738"/>
          </a:xfrm>
          <a:prstGeom prst="rect">
            <a:avLst/>
          </a:prstGeom>
          <a:noFill/>
        </p:spPr>
        <p:txBody>
          <a:bodyPr wrap="square" lIns="137160" tIns="68580" rIns="137160" bIns="6858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1" i="0" u="none" strike="noStrike" kern="1200" cap="none" spc="0" normalizeH="0" baseline="0" noProof="1">
                <a:ln w="0"/>
                <a:solidFill>
                  <a:srgbClr val="196B24">
                    <a:lumMod val="20000"/>
                    <a:lumOff val="80000"/>
                  </a:srgbClr>
                </a:solidFill>
                <a:effectLst/>
                <a:uLnTx/>
                <a:uFillTx/>
                <a:latin typeface="SF Pro Text" pitchFamily="50" charset="0"/>
                <a:ea typeface="SF Pro Text" pitchFamily="50" charset="0"/>
                <a:cs typeface="SF Pro Text" pitchFamily="50" charset="0"/>
              </a:rPr>
              <a:t>Buku Ende No. ??</a:t>
            </a:r>
            <a:endParaRPr kumimoji="0" lang="id-ID" sz="2100" b="1" i="0" u="none" strike="noStrike" kern="1200" cap="none" spc="0" normalizeH="0" baseline="0" noProof="1">
              <a:ln w="0"/>
              <a:solidFill>
                <a:srgbClr val="196B24">
                  <a:lumMod val="20000"/>
                  <a:lumOff val="80000"/>
                </a:srgbClr>
              </a:solidFill>
              <a:effectLst/>
              <a:uLnTx/>
              <a:uFillTx/>
              <a:latin typeface="SF Pro Text" pitchFamily="50" charset="0"/>
              <a:ea typeface="SF Pro Text" pitchFamily="50" charset="0"/>
              <a:cs typeface="SF Pro Text" pitchFamily="50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03C4314-CB4D-EC53-4B2E-4B928130E7E9}"/>
              </a:ext>
            </a:extLst>
          </p:cNvPr>
          <p:cNvSpPr txBox="1"/>
          <p:nvPr/>
        </p:nvSpPr>
        <p:spPr>
          <a:xfrm>
            <a:off x="564350" y="2973674"/>
            <a:ext cx="12587289" cy="37856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Lorem ipsum dolor sit amet,</a:t>
            </a: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consectetur adipiscing elit,</a:t>
            </a: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sed do eiusmod tempor incididuntut</a:t>
            </a: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labore et dolore magna aliqua.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AADF658-7E11-83CF-356F-EC9B26480ABC}"/>
              </a:ext>
            </a:extLst>
          </p:cNvPr>
          <p:cNvSpPr txBox="1"/>
          <p:nvPr/>
        </p:nvSpPr>
        <p:spPr>
          <a:xfrm>
            <a:off x="6072363" y="1217976"/>
            <a:ext cx="1571264" cy="5367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SF Pro Text" pitchFamily="50" charset="0"/>
                <a:ea typeface="SF Pro Text" pitchFamily="50" charset="0"/>
                <a:cs typeface="SF Pro Text" pitchFamily="50" charset="0"/>
              </a:rPr>
              <a:t>ayat ?</a:t>
            </a:r>
          </a:p>
        </p:txBody>
      </p:sp>
    </p:spTree>
    <p:extLst>
      <p:ext uri="{BB962C8B-B14F-4D97-AF65-F5344CB8AC3E}">
        <p14:creationId xmlns:p14="http://schemas.microsoft.com/office/powerpoint/2010/main" val="12582571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07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EC979D-AF51-53FD-9429-C0BE20A4DB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urple Bokeh Light Free Background Video">
            <a:hlinkClick r:id="" action="ppaction://media"/>
            <a:extLst>
              <a:ext uri="{FF2B5EF4-FFF2-40B4-BE49-F238E27FC236}">
                <a16:creationId xmlns:a16="http://schemas.microsoft.com/office/drawing/2014/main" id="{D85C7FA0-807C-6D45-EDC1-E44C9F8DB16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duotone>
              <a:prstClr val="black"/>
              <a:schemeClr val="accent6">
                <a:tint val="45000"/>
                <a:satMod val="400000"/>
              </a:schemeClr>
            </a:duotone>
            <a:lum bright="-20000" contrast="-40000"/>
          </a:blip>
          <a:srcRect l="12500" r="12500"/>
          <a:stretch/>
        </p:blipFill>
        <p:spPr>
          <a:xfrm>
            <a:off x="0" y="0"/>
            <a:ext cx="13716000" cy="10287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01EE6BB-B17F-BC97-0270-2EF81ECB8D75}"/>
              </a:ext>
            </a:extLst>
          </p:cNvPr>
          <p:cNvSpPr txBox="1"/>
          <p:nvPr/>
        </p:nvSpPr>
        <p:spPr>
          <a:xfrm>
            <a:off x="3414713" y="4866502"/>
            <a:ext cx="6886575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27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65BA091-D31E-B0FA-0FA4-F0ED58F7A149}"/>
              </a:ext>
            </a:extLst>
          </p:cNvPr>
          <p:cNvSpPr/>
          <p:nvPr/>
        </p:nvSpPr>
        <p:spPr>
          <a:xfrm>
            <a:off x="1736305" y="8894557"/>
            <a:ext cx="10243382" cy="681405"/>
          </a:xfrm>
          <a:prstGeom prst="rect">
            <a:avLst/>
          </a:prstGeom>
          <a:noFill/>
        </p:spPr>
        <p:txBody>
          <a:bodyPr wrap="square" lIns="137160" tIns="68580" rIns="137160" bIns="68580" anchor="b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200" b="1" i="0" u="none" strike="noStrike" kern="1200" cap="none" spc="0" normalizeH="0" baseline="0" noProof="1">
                <a:ln w="0"/>
                <a:solidFill>
                  <a:srgbClr val="196B24">
                    <a:lumMod val="20000"/>
                    <a:lumOff val="80000"/>
                  </a:srgbClr>
                </a:solidFill>
                <a:effectLst/>
                <a:uLnTx/>
                <a:uFillTx/>
                <a:latin typeface="FSP DEMO - Breul Grotesk A" panose="02000000000000000000" pitchFamily="50" charset="0"/>
                <a:ea typeface="SF Pro Text" pitchFamily="50" charset="0"/>
                <a:cs typeface="SF Pro Text" pitchFamily="50" charset="0"/>
              </a:rPr>
              <a:t>Goar Ni Ende</a:t>
            </a:r>
            <a:endParaRPr kumimoji="0" lang="id-ID" sz="4200" b="1" i="0" u="none" strike="noStrike" kern="1200" cap="none" spc="0" normalizeH="0" baseline="0" noProof="1">
              <a:ln w="0"/>
              <a:solidFill>
                <a:srgbClr val="196B24">
                  <a:lumMod val="20000"/>
                  <a:lumOff val="80000"/>
                </a:srgbClr>
              </a:solidFill>
              <a:effectLst/>
              <a:uLnTx/>
              <a:uFillTx/>
              <a:latin typeface="FSP DEMO - Breul Grotesk A" panose="02000000000000000000" pitchFamily="50" charset="0"/>
              <a:ea typeface="SF Pro Text" pitchFamily="50" charset="0"/>
              <a:cs typeface="SF Pro Text" pitchFamily="50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9CB1160-B174-9D19-7107-B70CFFFB5448}"/>
              </a:ext>
            </a:extLst>
          </p:cNvPr>
          <p:cNvSpPr/>
          <p:nvPr/>
        </p:nvSpPr>
        <p:spPr>
          <a:xfrm>
            <a:off x="1827301" y="9461662"/>
            <a:ext cx="10061393" cy="397738"/>
          </a:xfrm>
          <a:prstGeom prst="rect">
            <a:avLst/>
          </a:prstGeom>
          <a:noFill/>
        </p:spPr>
        <p:txBody>
          <a:bodyPr wrap="square" lIns="137160" tIns="68580" rIns="137160" bIns="6858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1" i="0" u="none" strike="noStrike" kern="1200" cap="none" spc="0" normalizeH="0" baseline="0" noProof="1">
                <a:ln w="0"/>
                <a:solidFill>
                  <a:srgbClr val="196B24">
                    <a:lumMod val="20000"/>
                    <a:lumOff val="80000"/>
                  </a:srgbClr>
                </a:solidFill>
                <a:effectLst/>
                <a:uLnTx/>
                <a:uFillTx/>
                <a:latin typeface="SF Pro Text" pitchFamily="50" charset="0"/>
                <a:ea typeface="SF Pro Text" pitchFamily="50" charset="0"/>
                <a:cs typeface="SF Pro Text" pitchFamily="50" charset="0"/>
              </a:rPr>
              <a:t>Buku Ende No. ??</a:t>
            </a:r>
            <a:endParaRPr kumimoji="0" lang="id-ID" sz="2100" b="1" i="0" u="none" strike="noStrike" kern="1200" cap="none" spc="0" normalizeH="0" baseline="0" noProof="1">
              <a:ln w="0"/>
              <a:solidFill>
                <a:srgbClr val="196B24">
                  <a:lumMod val="20000"/>
                  <a:lumOff val="80000"/>
                </a:srgbClr>
              </a:solidFill>
              <a:effectLst/>
              <a:uLnTx/>
              <a:uFillTx/>
              <a:latin typeface="SF Pro Text" pitchFamily="50" charset="0"/>
              <a:ea typeface="SF Pro Text" pitchFamily="50" charset="0"/>
              <a:cs typeface="SF Pro Text" pitchFamily="50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95D9DA1-1F58-827A-C9E3-7F8D1C82D414}"/>
              </a:ext>
            </a:extLst>
          </p:cNvPr>
          <p:cNvSpPr txBox="1"/>
          <p:nvPr/>
        </p:nvSpPr>
        <p:spPr>
          <a:xfrm>
            <a:off x="564350" y="2973674"/>
            <a:ext cx="12587289" cy="37856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Lorem ipsum dolor sit amet,</a:t>
            </a: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consectetur adipiscing elit,</a:t>
            </a: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sed do eiusmod tempor incididuntut</a:t>
            </a: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labore et dolore magna aliqua.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39C668B-F589-30EE-2469-1C142DF7204D}"/>
              </a:ext>
            </a:extLst>
          </p:cNvPr>
          <p:cNvSpPr txBox="1"/>
          <p:nvPr/>
        </p:nvSpPr>
        <p:spPr>
          <a:xfrm>
            <a:off x="6337659" y="1217976"/>
            <a:ext cx="1040670" cy="5367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SF Pro Text" pitchFamily="50" charset="0"/>
                <a:ea typeface="SF Pro Text" pitchFamily="50" charset="0"/>
                <a:cs typeface="SF Pro Text" pitchFamily="50" charset="0"/>
              </a:rPr>
              <a:t>reff</a:t>
            </a:r>
          </a:p>
        </p:txBody>
      </p:sp>
    </p:spTree>
    <p:extLst>
      <p:ext uri="{BB962C8B-B14F-4D97-AF65-F5344CB8AC3E}">
        <p14:creationId xmlns:p14="http://schemas.microsoft.com/office/powerpoint/2010/main" val="3017936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07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lumOff val="1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E086E71-90FE-948A-8853-C7D12C9E79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urple Bokeh Light Free Background Video">
            <a:hlinkClick r:id="" action="ppaction://media"/>
            <a:extLst>
              <a:ext uri="{FF2B5EF4-FFF2-40B4-BE49-F238E27FC236}">
                <a16:creationId xmlns:a16="http://schemas.microsoft.com/office/drawing/2014/main" id="{622D6DD8-CECF-C6EF-2A11-27F001FE0CC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duotone>
              <a:prstClr val="black"/>
              <a:schemeClr val="accent2">
                <a:tint val="45000"/>
                <a:satMod val="400000"/>
              </a:schemeClr>
            </a:duotone>
          </a:blip>
          <a:srcRect l="12500" r="12500"/>
          <a:stretch/>
        </p:blipFill>
        <p:spPr>
          <a:xfrm>
            <a:off x="0" y="0"/>
            <a:ext cx="13716000" cy="10287000"/>
          </a:xfrm>
          <a:prstGeom prst="rect">
            <a:avLst/>
          </a:prstGeom>
        </p:spPr>
      </p:pic>
      <p:pic>
        <p:nvPicPr>
          <p:cNvPr id="13" name="Picture 12" descr="A group of colorful dots&#10;&#10;Description automatically generated">
            <a:extLst>
              <a:ext uri="{FF2B5EF4-FFF2-40B4-BE49-F238E27FC236}">
                <a16:creationId xmlns:a16="http://schemas.microsoft.com/office/drawing/2014/main" id="{25CA1461-00FB-30B6-CC99-85A5F65BFBC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25" t="10354" r="10625" b="24363"/>
          <a:stretch/>
        </p:blipFill>
        <p:spPr>
          <a:xfrm>
            <a:off x="0" y="0"/>
            <a:ext cx="13716000" cy="10287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E794AA2-8D76-65D0-C9BD-2AEDB3067F86}"/>
              </a:ext>
            </a:extLst>
          </p:cNvPr>
          <p:cNvSpPr txBox="1"/>
          <p:nvPr/>
        </p:nvSpPr>
        <p:spPr>
          <a:xfrm>
            <a:off x="3414713" y="4866502"/>
            <a:ext cx="6886575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27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8E9308B-3C3A-DA62-6604-11FF6DA92595}"/>
              </a:ext>
            </a:extLst>
          </p:cNvPr>
          <p:cNvSpPr/>
          <p:nvPr/>
        </p:nvSpPr>
        <p:spPr>
          <a:xfrm>
            <a:off x="1827305" y="4354650"/>
            <a:ext cx="10243382" cy="1185581"/>
          </a:xfrm>
          <a:prstGeom prst="rect">
            <a:avLst/>
          </a:prstGeom>
          <a:noFill/>
        </p:spPr>
        <p:txBody>
          <a:bodyPr wrap="square" lIns="137160" tIns="68580" rIns="137160" bIns="68580" anchor="b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100" b="1" i="0" u="none" strike="noStrike" kern="1200" cap="none" spc="0" normalizeH="0" baseline="0" noProof="1">
                <a:ln w="0"/>
                <a:solidFill>
                  <a:srgbClr val="E97132">
                    <a:lumMod val="20000"/>
                    <a:lumOff val="80000"/>
                  </a:srgbClr>
                </a:solidFill>
                <a:effectLst/>
                <a:uLnTx/>
                <a:uFillTx/>
                <a:latin typeface="FSP DEMO - Breul Grotesk A" panose="02000000000000000000" pitchFamily="50" charset="0"/>
                <a:ea typeface="SF Pro Text" pitchFamily="50" charset="0"/>
                <a:cs typeface="SF Pro Text" pitchFamily="50" charset="0"/>
              </a:rPr>
              <a:t>Holan Musik</a:t>
            </a:r>
            <a:endParaRPr kumimoji="0" lang="id-ID" sz="8100" b="1" i="0" u="none" strike="noStrike" kern="1200" cap="none" spc="0" normalizeH="0" baseline="0" noProof="1">
              <a:ln w="0"/>
              <a:solidFill>
                <a:srgbClr val="E97132">
                  <a:lumMod val="20000"/>
                  <a:lumOff val="80000"/>
                </a:srgbClr>
              </a:solidFill>
              <a:effectLst/>
              <a:uLnTx/>
              <a:uFillTx/>
              <a:latin typeface="FSP DEMO - Breul Grotesk A" panose="02000000000000000000" pitchFamily="50" charset="0"/>
              <a:ea typeface="SF Pro Text" pitchFamily="50" charset="0"/>
              <a:cs typeface="SF Pro Text" pitchFamily="50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2EA28BF-EFF0-FAF0-3659-15B0862C10E3}"/>
              </a:ext>
            </a:extLst>
          </p:cNvPr>
          <p:cNvSpPr/>
          <p:nvPr/>
        </p:nvSpPr>
        <p:spPr>
          <a:xfrm>
            <a:off x="1827304" y="5420499"/>
            <a:ext cx="10061393" cy="582916"/>
          </a:xfrm>
          <a:prstGeom prst="rect">
            <a:avLst/>
          </a:prstGeom>
          <a:noFill/>
        </p:spPr>
        <p:txBody>
          <a:bodyPr wrap="square" lIns="137160" tIns="68580" rIns="137160" bIns="6858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1">
                <a:ln w="0"/>
                <a:solidFill>
                  <a:srgbClr val="E97132">
                    <a:lumMod val="20000"/>
                    <a:lumOff val="80000"/>
                  </a:srgbClr>
                </a:solidFill>
                <a:effectLst/>
                <a:uLnTx/>
                <a:uFillTx/>
                <a:latin typeface="SF Pro Text" pitchFamily="50" charset="0"/>
                <a:ea typeface="SF Pro Text" pitchFamily="50" charset="0"/>
                <a:cs typeface="SF Pro Text" pitchFamily="50" charset="0"/>
              </a:rPr>
              <a:t>Parmingguon Ujung Taon Parhuriaon</a:t>
            </a:r>
            <a:endParaRPr kumimoji="0" lang="id-ID" sz="3600" b="1" i="0" u="none" strike="noStrike" kern="1200" cap="none" spc="0" normalizeH="0" baseline="0" noProof="1">
              <a:ln w="0"/>
              <a:solidFill>
                <a:srgbClr val="E97132">
                  <a:lumMod val="20000"/>
                  <a:lumOff val="80000"/>
                </a:srgbClr>
              </a:solidFill>
              <a:effectLst/>
              <a:uLnTx/>
              <a:uFillTx/>
              <a:latin typeface="SF Pro Text" pitchFamily="50" charset="0"/>
              <a:ea typeface="SF Pro Text" pitchFamily="50" charset="0"/>
              <a:cs typeface="SF Pro Text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763591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07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lumOff val="1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0E3EE0E-5DA3-3932-1B8F-EBE7EB14AC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urple Bokeh Light Free Background Video">
            <a:hlinkClick r:id="" action="ppaction://media"/>
            <a:extLst>
              <a:ext uri="{FF2B5EF4-FFF2-40B4-BE49-F238E27FC236}">
                <a16:creationId xmlns:a16="http://schemas.microsoft.com/office/drawing/2014/main" id="{51E1B6E7-EB54-0057-6A2B-E55B5D66D76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duotone>
              <a:prstClr val="black"/>
              <a:schemeClr val="accent5">
                <a:tint val="45000"/>
                <a:satMod val="400000"/>
              </a:schemeClr>
            </a:duotone>
            <a:lum bright="-20000" contrast="-40000"/>
          </a:blip>
          <a:srcRect l="12500" r="12500"/>
          <a:stretch/>
        </p:blipFill>
        <p:spPr>
          <a:xfrm>
            <a:off x="0" y="0"/>
            <a:ext cx="13716000" cy="10287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0A58CF6-6E4A-BB53-9632-30D7C4D14480}"/>
              </a:ext>
            </a:extLst>
          </p:cNvPr>
          <p:cNvSpPr txBox="1"/>
          <p:nvPr/>
        </p:nvSpPr>
        <p:spPr>
          <a:xfrm>
            <a:off x="3414713" y="4866502"/>
            <a:ext cx="6886575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27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02A367F-16D1-4D2E-30D3-9C90A481B170}"/>
              </a:ext>
            </a:extLst>
          </p:cNvPr>
          <p:cNvSpPr/>
          <p:nvPr/>
        </p:nvSpPr>
        <p:spPr>
          <a:xfrm>
            <a:off x="1736305" y="8894557"/>
            <a:ext cx="10243382" cy="681405"/>
          </a:xfrm>
          <a:prstGeom prst="rect">
            <a:avLst/>
          </a:prstGeom>
          <a:noFill/>
        </p:spPr>
        <p:txBody>
          <a:bodyPr wrap="square" lIns="137160" tIns="68580" rIns="137160" bIns="68580" anchor="b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200" b="1" i="0" u="none" strike="noStrike" kern="1200" cap="none" spc="0" normalizeH="0" baseline="0" noProof="1">
                <a:ln w="0"/>
                <a:solidFill>
                  <a:srgbClr val="A02B93">
                    <a:lumMod val="20000"/>
                    <a:lumOff val="80000"/>
                  </a:srgbClr>
                </a:solidFill>
                <a:effectLst/>
                <a:uLnTx/>
                <a:uFillTx/>
                <a:latin typeface="FSP DEMO - Breul Grotesk A" panose="02000000000000000000" pitchFamily="50" charset="0"/>
                <a:ea typeface="SF Pro Text" pitchFamily="50" charset="0"/>
                <a:cs typeface="SF Pro Text" pitchFamily="50" charset="0"/>
              </a:rPr>
              <a:t>Goar Ni Ende</a:t>
            </a:r>
            <a:endParaRPr kumimoji="0" lang="id-ID" sz="4200" b="1" i="0" u="none" strike="noStrike" kern="1200" cap="none" spc="0" normalizeH="0" baseline="0" noProof="1">
              <a:ln w="0"/>
              <a:solidFill>
                <a:srgbClr val="A02B93">
                  <a:lumMod val="20000"/>
                  <a:lumOff val="80000"/>
                </a:srgbClr>
              </a:solidFill>
              <a:effectLst/>
              <a:uLnTx/>
              <a:uFillTx/>
              <a:latin typeface="FSP DEMO - Breul Grotesk A" panose="02000000000000000000" pitchFamily="50" charset="0"/>
              <a:ea typeface="SF Pro Text" pitchFamily="50" charset="0"/>
              <a:cs typeface="SF Pro Text" pitchFamily="50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F4A5D32-409B-ACA9-9E2C-FFAEE2DB6547}"/>
              </a:ext>
            </a:extLst>
          </p:cNvPr>
          <p:cNvSpPr/>
          <p:nvPr/>
        </p:nvSpPr>
        <p:spPr>
          <a:xfrm>
            <a:off x="1827301" y="9461662"/>
            <a:ext cx="10061393" cy="397738"/>
          </a:xfrm>
          <a:prstGeom prst="rect">
            <a:avLst/>
          </a:prstGeom>
          <a:noFill/>
        </p:spPr>
        <p:txBody>
          <a:bodyPr wrap="square" lIns="137160" tIns="68580" rIns="137160" bIns="6858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1" i="0" u="none" strike="noStrike" kern="1200" cap="none" spc="0" normalizeH="0" baseline="0" noProof="1">
                <a:ln w="0"/>
                <a:solidFill>
                  <a:srgbClr val="A02B93">
                    <a:lumMod val="20000"/>
                    <a:lumOff val="80000"/>
                  </a:srgbClr>
                </a:solidFill>
                <a:effectLst/>
                <a:uLnTx/>
                <a:uFillTx/>
                <a:latin typeface="SF Pro Text" pitchFamily="50" charset="0"/>
                <a:ea typeface="SF Pro Text" pitchFamily="50" charset="0"/>
                <a:cs typeface="SF Pro Text" pitchFamily="50" charset="0"/>
              </a:rPr>
              <a:t>Buku Ende No. ??</a:t>
            </a:r>
            <a:endParaRPr kumimoji="0" lang="id-ID" sz="2100" b="1" i="0" u="none" strike="noStrike" kern="1200" cap="none" spc="0" normalizeH="0" baseline="0" noProof="1">
              <a:ln w="0"/>
              <a:solidFill>
                <a:srgbClr val="A02B93">
                  <a:lumMod val="20000"/>
                  <a:lumOff val="80000"/>
                </a:srgbClr>
              </a:solidFill>
              <a:effectLst/>
              <a:uLnTx/>
              <a:uFillTx/>
              <a:latin typeface="SF Pro Text" pitchFamily="50" charset="0"/>
              <a:ea typeface="SF Pro Text" pitchFamily="50" charset="0"/>
              <a:cs typeface="SF Pro Text" pitchFamily="50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CE6DE0D-1DEF-F333-CE0A-1D684322BE4F}"/>
              </a:ext>
            </a:extLst>
          </p:cNvPr>
          <p:cNvSpPr txBox="1"/>
          <p:nvPr/>
        </p:nvSpPr>
        <p:spPr>
          <a:xfrm>
            <a:off x="564350" y="2973674"/>
            <a:ext cx="12587289" cy="37856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Lorem ipsum dolor sit amet,</a:t>
            </a: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consectetur adipiscing elit,</a:t>
            </a: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sed do eiusmod tempor incididuntut</a:t>
            </a: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labore et dolore magna aliqua.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49B0457-0FFC-8BDE-DC0D-41524B457E7A}"/>
              </a:ext>
            </a:extLst>
          </p:cNvPr>
          <p:cNvSpPr txBox="1"/>
          <p:nvPr/>
        </p:nvSpPr>
        <p:spPr>
          <a:xfrm>
            <a:off x="6045916" y="1217976"/>
            <a:ext cx="1624163" cy="5367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SF Pro Text" pitchFamily="50" charset="0"/>
                <a:ea typeface="SF Pro Text" pitchFamily="50" charset="0"/>
                <a:cs typeface="SF Pro Text" pitchFamily="50" charset="0"/>
              </a:rPr>
              <a:t>ayat 3</a:t>
            </a:r>
          </a:p>
        </p:txBody>
      </p:sp>
    </p:spTree>
    <p:extLst>
      <p:ext uri="{BB962C8B-B14F-4D97-AF65-F5344CB8AC3E}">
        <p14:creationId xmlns:p14="http://schemas.microsoft.com/office/powerpoint/2010/main" val="171330724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07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lumOff val="1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D23A1D5-B946-6D0A-F6BA-E3D12B068E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urple Bokeh Light Free Background Video">
            <a:hlinkClick r:id="" action="ppaction://media"/>
            <a:extLst>
              <a:ext uri="{FF2B5EF4-FFF2-40B4-BE49-F238E27FC236}">
                <a16:creationId xmlns:a16="http://schemas.microsoft.com/office/drawing/2014/main" id="{EE343E45-EE39-EA5D-28E2-9DB9F7221FD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duotone>
              <a:prstClr val="black"/>
              <a:schemeClr val="accent5">
                <a:tint val="45000"/>
                <a:satMod val="400000"/>
              </a:schemeClr>
            </a:duotone>
            <a:lum bright="-20000" contrast="-40000"/>
          </a:blip>
          <a:srcRect l="12500" r="12500"/>
          <a:stretch/>
        </p:blipFill>
        <p:spPr>
          <a:xfrm>
            <a:off x="0" y="0"/>
            <a:ext cx="13716000" cy="10287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F621B15-6F6C-0C32-E403-E967322F8EB3}"/>
              </a:ext>
            </a:extLst>
          </p:cNvPr>
          <p:cNvSpPr txBox="1"/>
          <p:nvPr/>
        </p:nvSpPr>
        <p:spPr>
          <a:xfrm>
            <a:off x="3414713" y="4866502"/>
            <a:ext cx="6886575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27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3937260-F6E0-3BA6-2557-B99AD4EE9A5E}"/>
              </a:ext>
            </a:extLst>
          </p:cNvPr>
          <p:cNvSpPr/>
          <p:nvPr/>
        </p:nvSpPr>
        <p:spPr>
          <a:xfrm>
            <a:off x="1736305" y="8894557"/>
            <a:ext cx="10243382" cy="681405"/>
          </a:xfrm>
          <a:prstGeom prst="rect">
            <a:avLst/>
          </a:prstGeom>
          <a:noFill/>
        </p:spPr>
        <p:txBody>
          <a:bodyPr wrap="square" lIns="137160" tIns="68580" rIns="137160" bIns="68580" anchor="b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200" b="1" i="0" u="none" strike="noStrike" kern="1200" cap="none" spc="0" normalizeH="0" baseline="0" noProof="1">
                <a:ln w="0"/>
                <a:solidFill>
                  <a:srgbClr val="A02B93">
                    <a:lumMod val="20000"/>
                    <a:lumOff val="80000"/>
                  </a:srgbClr>
                </a:solidFill>
                <a:effectLst/>
                <a:uLnTx/>
                <a:uFillTx/>
                <a:latin typeface="FSP DEMO - Breul Grotesk A" panose="02000000000000000000" pitchFamily="50" charset="0"/>
                <a:ea typeface="SF Pro Text" pitchFamily="50" charset="0"/>
                <a:cs typeface="SF Pro Text" pitchFamily="50" charset="0"/>
              </a:rPr>
              <a:t>Goar Ni Ende</a:t>
            </a:r>
            <a:endParaRPr kumimoji="0" lang="id-ID" sz="4200" b="1" i="0" u="none" strike="noStrike" kern="1200" cap="none" spc="0" normalizeH="0" baseline="0" noProof="1">
              <a:ln w="0"/>
              <a:solidFill>
                <a:srgbClr val="A02B93">
                  <a:lumMod val="20000"/>
                  <a:lumOff val="80000"/>
                </a:srgbClr>
              </a:solidFill>
              <a:effectLst/>
              <a:uLnTx/>
              <a:uFillTx/>
              <a:latin typeface="FSP DEMO - Breul Grotesk A" panose="02000000000000000000" pitchFamily="50" charset="0"/>
              <a:ea typeface="SF Pro Text" pitchFamily="50" charset="0"/>
              <a:cs typeface="SF Pro Text" pitchFamily="50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76201D0-48D7-4869-18D7-0675751D57E0}"/>
              </a:ext>
            </a:extLst>
          </p:cNvPr>
          <p:cNvSpPr/>
          <p:nvPr/>
        </p:nvSpPr>
        <p:spPr>
          <a:xfrm>
            <a:off x="1827301" y="9461662"/>
            <a:ext cx="10061393" cy="397738"/>
          </a:xfrm>
          <a:prstGeom prst="rect">
            <a:avLst/>
          </a:prstGeom>
          <a:noFill/>
        </p:spPr>
        <p:txBody>
          <a:bodyPr wrap="square" lIns="137160" tIns="68580" rIns="137160" bIns="6858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1" i="0" u="none" strike="noStrike" kern="1200" cap="none" spc="0" normalizeH="0" baseline="0" noProof="1">
                <a:ln w="0"/>
                <a:solidFill>
                  <a:srgbClr val="A02B93">
                    <a:lumMod val="20000"/>
                    <a:lumOff val="80000"/>
                  </a:srgbClr>
                </a:solidFill>
                <a:effectLst/>
                <a:uLnTx/>
                <a:uFillTx/>
                <a:latin typeface="SF Pro Text" pitchFamily="50" charset="0"/>
                <a:ea typeface="SF Pro Text" pitchFamily="50" charset="0"/>
                <a:cs typeface="SF Pro Text" pitchFamily="50" charset="0"/>
              </a:rPr>
              <a:t>Buku Ende No. ??</a:t>
            </a:r>
            <a:endParaRPr kumimoji="0" lang="id-ID" sz="2100" b="1" i="0" u="none" strike="noStrike" kern="1200" cap="none" spc="0" normalizeH="0" baseline="0" noProof="1">
              <a:ln w="0"/>
              <a:solidFill>
                <a:srgbClr val="A02B93">
                  <a:lumMod val="20000"/>
                  <a:lumOff val="80000"/>
                </a:srgbClr>
              </a:solidFill>
              <a:effectLst/>
              <a:uLnTx/>
              <a:uFillTx/>
              <a:latin typeface="SF Pro Text" pitchFamily="50" charset="0"/>
              <a:ea typeface="SF Pro Text" pitchFamily="50" charset="0"/>
              <a:cs typeface="SF Pro Text" pitchFamily="50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9D8ABB3-9181-69CB-382D-6FB07A52570D}"/>
              </a:ext>
            </a:extLst>
          </p:cNvPr>
          <p:cNvSpPr txBox="1"/>
          <p:nvPr/>
        </p:nvSpPr>
        <p:spPr>
          <a:xfrm>
            <a:off x="564350" y="2973674"/>
            <a:ext cx="12587289" cy="37856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Lorem ipsum dolor sit amet,</a:t>
            </a: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consectetur adipiscing elit,</a:t>
            </a: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sed do eiusmod tempor incididuntut</a:t>
            </a: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labore et dolore magna aliqua.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727D637-C262-A7F5-9D2E-D62D4B7EBE4F}"/>
              </a:ext>
            </a:extLst>
          </p:cNvPr>
          <p:cNvSpPr txBox="1"/>
          <p:nvPr/>
        </p:nvSpPr>
        <p:spPr>
          <a:xfrm>
            <a:off x="6337663" y="1217976"/>
            <a:ext cx="1040670" cy="5367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SF Pro Text" pitchFamily="50" charset="0"/>
                <a:ea typeface="SF Pro Text" pitchFamily="50" charset="0"/>
                <a:cs typeface="SF Pro Text" pitchFamily="50" charset="0"/>
              </a:rPr>
              <a:t>reff</a:t>
            </a:r>
          </a:p>
        </p:txBody>
      </p:sp>
    </p:spTree>
    <p:extLst>
      <p:ext uri="{BB962C8B-B14F-4D97-AF65-F5344CB8AC3E}">
        <p14:creationId xmlns:p14="http://schemas.microsoft.com/office/powerpoint/2010/main" val="2651382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07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lumOff val="1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0E3EE0E-5DA3-3932-1B8F-EBE7EB14AC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urple Bokeh Light Free Background Video">
            <a:hlinkClick r:id="" action="ppaction://media"/>
            <a:extLst>
              <a:ext uri="{FF2B5EF4-FFF2-40B4-BE49-F238E27FC236}">
                <a16:creationId xmlns:a16="http://schemas.microsoft.com/office/drawing/2014/main" id="{51E1B6E7-EB54-0057-6A2B-E55B5D66D76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duotone>
              <a:prstClr val="black"/>
              <a:srgbClr val="C00000">
                <a:tint val="45000"/>
                <a:satMod val="400000"/>
              </a:srgbClr>
            </a:duotone>
            <a:lum bright="-20000" contrast="-40000"/>
          </a:blip>
          <a:srcRect l="12500" r="12500"/>
          <a:stretch/>
        </p:blipFill>
        <p:spPr>
          <a:xfrm>
            <a:off x="0" y="0"/>
            <a:ext cx="13716000" cy="10287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0A58CF6-6E4A-BB53-9632-30D7C4D14480}"/>
              </a:ext>
            </a:extLst>
          </p:cNvPr>
          <p:cNvSpPr txBox="1"/>
          <p:nvPr/>
        </p:nvSpPr>
        <p:spPr>
          <a:xfrm>
            <a:off x="3414713" y="4866502"/>
            <a:ext cx="6886575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27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02A367F-16D1-4D2E-30D3-9C90A481B170}"/>
              </a:ext>
            </a:extLst>
          </p:cNvPr>
          <p:cNvSpPr/>
          <p:nvPr/>
        </p:nvSpPr>
        <p:spPr>
          <a:xfrm>
            <a:off x="1736305" y="8894557"/>
            <a:ext cx="10243382" cy="681405"/>
          </a:xfrm>
          <a:prstGeom prst="rect">
            <a:avLst/>
          </a:prstGeom>
          <a:noFill/>
        </p:spPr>
        <p:txBody>
          <a:bodyPr wrap="square" lIns="137160" tIns="68580" rIns="137160" bIns="68580" anchor="b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200" b="1" i="0" u="none" strike="noStrike" kern="1200" cap="none" spc="0" normalizeH="0" baseline="0" noProof="1">
                <a:ln w="0"/>
                <a:solidFill>
                  <a:srgbClr val="F4CECE"/>
                </a:solidFill>
                <a:effectLst/>
                <a:uLnTx/>
                <a:uFillTx/>
                <a:latin typeface="FSP DEMO - Breul Grotesk A" panose="02000000000000000000" pitchFamily="50" charset="0"/>
                <a:ea typeface="SF Pro Text" pitchFamily="50" charset="0"/>
                <a:cs typeface="SF Pro Text" pitchFamily="50" charset="0"/>
              </a:rPr>
              <a:t>Goar Ni Ende</a:t>
            </a:r>
            <a:endParaRPr kumimoji="0" lang="id-ID" sz="4200" b="1" i="0" u="none" strike="noStrike" kern="1200" cap="none" spc="0" normalizeH="0" baseline="0" noProof="1">
              <a:ln w="0"/>
              <a:solidFill>
                <a:srgbClr val="F4CECE"/>
              </a:solidFill>
              <a:effectLst/>
              <a:uLnTx/>
              <a:uFillTx/>
              <a:latin typeface="FSP DEMO - Breul Grotesk A" panose="02000000000000000000" pitchFamily="50" charset="0"/>
              <a:ea typeface="SF Pro Text" pitchFamily="50" charset="0"/>
              <a:cs typeface="SF Pro Text" pitchFamily="50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F4A5D32-409B-ACA9-9E2C-FFAEE2DB6547}"/>
              </a:ext>
            </a:extLst>
          </p:cNvPr>
          <p:cNvSpPr/>
          <p:nvPr/>
        </p:nvSpPr>
        <p:spPr>
          <a:xfrm>
            <a:off x="1827301" y="9461662"/>
            <a:ext cx="10061393" cy="397738"/>
          </a:xfrm>
          <a:prstGeom prst="rect">
            <a:avLst/>
          </a:prstGeom>
          <a:noFill/>
        </p:spPr>
        <p:txBody>
          <a:bodyPr wrap="square" lIns="137160" tIns="68580" rIns="137160" bIns="6858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1" i="0" u="none" strike="noStrike" kern="1200" cap="none" spc="0" normalizeH="0" baseline="0" noProof="1">
                <a:ln w="0"/>
                <a:solidFill>
                  <a:srgbClr val="F4CECE"/>
                </a:solidFill>
                <a:effectLst/>
                <a:uLnTx/>
                <a:uFillTx/>
                <a:latin typeface="SF Pro Text" pitchFamily="50" charset="0"/>
                <a:ea typeface="SF Pro Text" pitchFamily="50" charset="0"/>
                <a:cs typeface="SF Pro Text" pitchFamily="50" charset="0"/>
              </a:rPr>
              <a:t>Buku Ende No. ??</a:t>
            </a:r>
            <a:endParaRPr kumimoji="0" lang="id-ID" sz="2100" b="1" i="0" u="none" strike="noStrike" kern="1200" cap="none" spc="0" normalizeH="0" baseline="0" noProof="1">
              <a:ln w="0"/>
              <a:solidFill>
                <a:srgbClr val="F4CECE"/>
              </a:solidFill>
              <a:effectLst/>
              <a:uLnTx/>
              <a:uFillTx/>
              <a:latin typeface="SF Pro Text" pitchFamily="50" charset="0"/>
              <a:ea typeface="SF Pro Text" pitchFamily="50" charset="0"/>
              <a:cs typeface="SF Pro Text" pitchFamily="50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CE6DE0D-1DEF-F333-CE0A-1D684322BE4F}"/>
              </a:ext>
            </a:extLst>
          </p:cNvPr>
          <p:cNvSpPr txBox="1"/>
          <p:nvPr/>
        </p:nvSpPr>
        <p:spPr>
          <a:xfrm>
            <a:off x="564350" y="2973674"/>
            <a:ext cx="12587289" cy="37856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Lorem ipsum dolor sit amet,</a:t>
            </a: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consectetur adipiscing elit,</a:t>
            </a: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sed do eiusmod tempor incididuntut</a:t>
            </a: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labore et dolore magna aliqua.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49B0457-0FFC-8BDE-DC0D-41524B457E7A}"/>
              </a:ext>
            </a:extLst>
          </p:cNvPr>
          <p:cNvSpPr txBox="1"/>
          <p:nvPr/>
        </p:nvSpPr>
        <p:spPr>
          <a:xfrm>
            <a:off x="6045916" y="1217976"/>
            <a:ext cx="1624163" cy="5367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SF Pro Text" pitchFamily="50" charset="0"/>
                <a:ea typeface="SF Pro Text" pitchFamily="50" charset="0"/>
                <a:cs typeface="SF Pro Text" pitchFamily="50" charset="0"/>
              </a:rPr>
              <a:t>ayat 4</a:t>
            </a:r>
          </a:p>
        </p:txBody>
      </p:sp>
    </p:spTree>
    <p:extLst>
      <p:ext uri="{BB962C8B-B14F-4D97-AF65-F5344CB8AC3E}">
        <p14:creationId xmlns:p14="http://schemas.microsoft.com/office/powerpoint/2010/main" val="26684004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07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lumOff val="1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D23A1D5-B946-6D0A-F6BA-E3D12B068E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urple Bokeh Light Free Background Video">
            <a:hlinkClick r:id="" action="ppaction://media"/>
            <a:extLst>
              <a:ext uri="{FF2B5EF4-FFF2-40B4-BE49-F238E27FC236}">
                <a16:creationId xmlns:a16="http://schemas.microsoft.com/office/drawing/2014/main" id="{EE343E45-EE39-EA5D-28E2-9DB9F7221FD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duotone>
              <a:prstClr val="black"/>
              <a:srgbClr val="C00000">
                <a:tint val="45000"/>
                <a:satMod val="400000"/>
              </a:srgbClr>
            </a:duotone>
            <a:lum bright="-20000" contrast="-40000"/>
          </a:blip>
          <a:srcRect l="12500" r="12500"/>
          <a:stretch/>
        </p:blipFill>
        <p:spPr>
          <a:xfrm>
            <a:off x="0" y="0"/>
            <a:ext cx="13716000" cy="10287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F621B15-6F6C-0C32-E403-E967322F8EB3}"/>
              </a:ext>
            </a:extLst>
          </p:cNvPr>
          <p:cNvSpPr txBox="1"/>
          <p:nvPr/>
        </p:nvSpPr>
        <p:spPr>
          <a:xfrm>
            <a:off x="3414713" y="4866502"/>
            <a:ext cx="6886575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27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3937260-F6E0-3BA6-2557-B99AD4EE9A5E}"/>
              </a:ext>
            </a:extLst>
          </p:cNvPr>
          <p:cNvSpPr/>
          <p:nvPr/>
        </p:nvSpPr>
        <p:spPr>
          <a:xfrm>
            <a:off x="1736305" y="8894557"/>
            <a:ext cx="10243382" cy="681405"/>
          </a:xfrm>
          <a:prstGeom prst="rect">
            <a:avLst/>
          </a:prstGeom>
          <a:noFill/>
        </p:spPr>
        <p:txBody>
          <a:bodyPr wrap="square" lIns="137160" tIns="68580" rIns="137160" bIns="68580" anchor="b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200" b="1" i="0" u="none" strike="noStrike" kern="1200" cap="none" spc="0" normalizeH="0" baseline="0" noProof="1">
                <a:ln w="0"/>
                <a:solidFill>
                  <a:srgbClr val="F4CECE"/>
                </a:solidFill>
                <a:effectLst/>
                <a:uLnTx/>
                <a:uFillTx/>
                <a:latin typeface="FSP DEMO - Breul Grotesk A" panose="02000000000000000000" pitchFamily="50" charset="0"/>
                <a:ea typeface="SF Pro Text" pitchFamily="50" charset="0"/>
                <a:cs typeface="SF Pro Text" pitchFamily="50" charset="0"/>
              </a:rPr>
              <a:t>Goar Ni Ende</a:t>
            </a:r>
            <a:endParaRPr kumimoji="0" lang="id-ID" sz="4200" b="1" i="0" u="none" strike="noStrike" kern="1200" cap="none" spc="0" normalizeH="0" baseline="0" noProof="1">
              <a:ln w="0"/>
              <a:solidFill>
                <a:srgbClr val="F4CECE"/>
              </a:solidFill>
              <a:effectLst/>
              <a:uLnTx/>
              <a:uFillTx/>
              <a:latin typeface="FSP DEMO - Breul Grotesk A" panose="02000000000000000000" pitchFamily="50" charset="0"/>
              <a:ea typeface="SF Pro Text" pitchFamily="50" charset="0"/>
              <a:cs typeface="SF Pro Text" pitchFamily="50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76201D0-48D7-4869-18D7-0675751D57E0}"/>
              </a:ext>
            </a:extLst>
          </p:cNvPr>
          <p:cNvSpPr/>
          <p:nvPr/>
        </p:nvSpPr>
        <p:spPr>
          <a:xfrm>
            <a:off x="1827301" y="9461662"/>
            <a:ext cx="10061393" cy="397738"/>
          </a:xfrm>
          <a:prstGeom prst="rect">
            <a:avLst/>
          </a:prstGeom>
          <a:noFill/>
        </p:spPr>
        <p:txBody>
          <a:bodyPr wrap="square" lIns="137160" tIns="68580" rIns="137160" bIns="6858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1" i="0" u="none" strike="noStrike" kern="1200" cap="none" spc="0" normalizeH="0" baseline="0" noProof="1">
                <a:ln w="0"/>
                <a:solidFill>
                  <a:srgbClr val="F4CECE"/>
                </a:solidFill>
                <a:effectLst/>
                <a:uLnTx/>
                <a:uFillTx/>
                <a:latin typeface="SF Pro Text" pitchFamily="50" charset="0"/>
                <a:ea typeface="SF Pro Text" pitchFamily="50" charset="0"/>
                <a:cs typeface="SF Pro Text" pitchFamily="50" charset="0"/>
              </a:rPr>
              <a:t>Buku Ende No. ??</a:t>
            </a:r>
            <a:endParaRPr kumimoji="0" lang="id-ID" sz="2100" b="1" i="0" u="none" strike="noStrike" kern="1200" cap="none" spc="0" normalizeH="0" baseline="0" noProof="1">
              <a:ln w="0"/>
              <a:solidFill>
                <a:srgbClr val="F4CECE"/>
              </a:solidFill>
              <a:effectLst/>
              <a:uLnTx/>
              <a:uFillTx/>
              <a:latin typeface="SF Pro Text" pitchFamily="50" charset="0"/>
              <a:ea typeface="SF Pro Text" pitchFamily="50" charset="0"/>
              <a:cs typeface="SF Pro Text" pitchFamily="50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9D8ABB3-9181-69CB-382D-6FB07A52570D}"/>
              </a:ext>
            </a:extLst>
          </p:cNvPr>
          <p:cNvSpPr txBox="1"/>
          <p:nvPr/>
        </p:nvSpPr>
        <p:spPr>
          <a:xfrm>
            <a:off x="564350" y="2973674"/>
            <a:ext cx="12587289" cy="37856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Lorem ipsum dolor sit amet,</a:t>
            </a: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consectetur adipiscing elit,</a:t>
            </a: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sed do eiusmod tempor incididuntut</a:t>
            </a: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labore et dolore magna aliqua.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727D637-C262-A7F5-9D2E-D62D4B7EBE4F}"/>
              </a:ext>
            </a:extLst>
          </p:cNvPr>
          <p:cNvSpPr txBox="1"/>
          <p:nvPr/>
        </p:nvSpPr>
        <p:spPr>
          <a:xfrm>
            <a:off x="6337663" y="1217976"/>
            <a:ext cx="1040670" cy="5367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SF Pro Text" pitchFamily="50" charset="0"/>
                <a:ea typeface="SF Pro Text" pitchFamily="50" charset="0"/>
                <a:cs typeface="SF Pro Text" pitchFamily="50" charset="0"/>
              </a:rPr>
              <a:t>reff</a:t>
            </a:r>
          </a:p>
        </p:txBody>
      </p:sp>
    </p:spTree>
    <p:extLst>
      <p:ext uri="{BB962C8B-B14F-4D97-AF65-F5344CB8AC3E}">
        <p14:creationId xmlns:p14="http://schemas.microsoft.com/office/powerpoint/2010/main" val="3926109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07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lumOff val="1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FFFE99A-A32D-413F-9453-021EE5F664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urple Bokeh Light Free Background Video">
            <a:hlinkClick r:id="" action="ppaction://media"/>
            <a:extLst>
              <a:ext uri="{FF2B5EF4-FFF2-40B4-BE49-F238E27FC236}">
                <a16:creationId xmlns:a16="http://schemas.microsoft.com/office/drawing/2014/main" id="{C8FB0D1F-508E-0625-95E6-5D9A0BD1BF5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duotone>
              <a:prstClr val="black"/>
              <a:schemeClr val="accent2">
                <a:tint val="45000"/>
                <a:satMod val="400000"/>
              </a:schemeClr>
            </a:duotone>
          </a:blip>
          <a:srcRect l="12500" r="12500"/>
          <a:stretch/>
        </p:blipFill>
        <p:spPr>
          <a:xfrm>
            <a:off x="0" y="0"/>
            <a:ext cx="13716000" cy="10287000"/>
          </a:xfrm>
          <a:prstGeom prst="rect">
            <a:avLst/>
          </a:prstGeom>
        </p:spPr>
      </p:pic>
      <p:pic>
        <p:nvPicPr>
          <p:cNvPr id="13" name="Picture 12" descr="A group of colorful dots&#10;&#10;Description automatically generated">
            <a:extLst>
              <a:ext uri="{FF2B5EF4-FFF2-40B4-BE49-F238E27FC236}">
                <a16:creationId xmlns:a16="http://schemas.microsoft.com/office/drawing/2014/main" id="{06A34BC8-9235-17F8-69E3-C54B360E54B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25" t="10354" r="10625" b="24363"/>
          <a:stretch/>
        </p:blipFill>
        <p:spPr>
          <a:xfrm>
            <a:off x="0" y="0"/>
            <a:ext cx="13716000" cy="10287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E87347F-0C45-0A97-3AEA-60DFAD984F24}"/>
              </a:ext>
            </a:extLst>
          </p:cNvPr>
          <p:cNvSpPr txBox="1"/>
          <p:nvPr/>
        </p:nvSpPr>
        <p:spPr>
          <a:xfrm>
            <a:off x="3414713" y="4866502"/>
            <a:ext cx="6886575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27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5FECA3E-BE9F-BE0F-75B2-DCBD40E541BF}"/>
              </a:ext>
            </a:extLst>
          </p:cNvPr>
          <p:cNvSpPr/>
          <p:nvPr/>
        </p:nvSpPr>
        <p:spPr>
          <a:xfrm>
            <a:off x="1827305" y="4354650"/>
            <a:ext cx="10243382" cy="1185581"/>
          </a:xfrm>
          <a:prstGeom prst="rect">
            <a:avLst/>
          </a:prstGeom>
          <a:noFill/>
        </p:spPr>
        <p:txBody>
          <a:bodyPr wrap="square" lIns="137160" tIns="68580" rIns="137160" bIns="68580" anchor="b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100" b="1" i="0" u="none" strike="noStrike" kern="1200" cap="none" spc="0" normalizeH="0" baseline="0" noProof="1">
                <a:ln w="0"/>
                <a:solidFill>
                  <a:srgbClr val="E97132">
                    <a:lumMod val="20000"/>
                    <a:lumOff val="80000"/>
                  </a:srgbClr>
                </a:solidFill>
                <a:effectLst/>
                <a:uLnTx/>
                <a:uFillTx/>
                <a:latin typeface="FSP DEMO - Breul Grotesk A" panose="02000000000000000000" pitchFamily="50" charset="0"/>
                <a:ea typeface="SF Pro Text" pitchFamily="50" charset="0"/>
                <a:cs typeface="SF Pro Text" pitchFamily="50" charset="0"/>
              </a:rPr>
              <a:t>Holan Musik</a:t>
            </a:r>
            <a:endParaRPr kumimoji="0" lang="id-ID" sz="8100" b="1" i="0" u="none" strike="noStrike" kern="1200" cap="none" spc="0" normalizeH="0" baseline="0" noProof="1">
              <a:ln w="0"/>
              <a:solidFill>
                <a:srgbClr val="E97132">
                  <a:lumMod val="20000"/>
                  <a:lumOff val="80000"/>
                </a:srgbClr>
              </a:solidFill>
              <a:effectLst/>
              <a:uLnTx/>
              <a:uFillTx/>
              <a:latin typeface="FSP DEMO - Breul Grotesk A" panose="02000000000000000000" pitchFamily="50" charset="0"/>
              <a:ea typeface="SF Pro Text" pitchFamily="50" charset="0"/>
              <a:cs typeface="SF Pro Text" pitchFamily="50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1006F28-A4D3-619D-2CB0-C2EADAEAC089}"/>
              </a:ext>
            </a:extLst>
          </p:cNvPr>
          <p:cNvSpPr/>
          <p:nvPr/>
        </p:nvSpPr>
        <p:spPr>
          <a:xfrm>
            <a:off x="1827304" y="5420499"/>
            <a:ext cx="10061393" cy="582916"/>
          </a:xfrm>
          <a:prstGeom prst="rect">
            <a:avLst/>
          </a:prstGeom>
          <a:noFill/>
        </p:spPr>
        <p:txBody>
          <a:bodyPr wrap="square" lIns="137160" tIns="68580" rIns="137160" bIns="6858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1">
                <a:ln w="0"/>
                <a:solidFill>
                  <a:srgbClr val="E97132">
                    <a:lumMod val="20000"/>
                    <a:lumOff val="80000"/>
                  </a:srgbClr>
                </a:solidFill>
                <a:effectLst/>
                <a:uLnTx/>
                <a:uFillTx/>
                <a:latin typeface="SF Pro Text" pitchFamily="50" charset="0"/>
                <a:ea typeface="SF Pro Text" pitchFamily="50" charset="0"/>
                <a:cs typeface="SF Pro Text" pitchFamily="50" charset="0"/>
              </a:rPr>
              <a:t>Parmingguon Ujung Taon Parhuriaon</a:t>
            </a:r>
            <a:endParaRPr kumimoji="0" lang="id-ID" sz="3600" b="1" i="0" u="none" strike="noStrike" kern="1200" cap="none" spc="0" normalizeH="0" baseline="0" noProof="1">
              <a:ln w="0"/>
              <a:solidFill>
                <a:srgbClr val="E97132">
                  <a:lumMod val="20000"/>
                  <a:lumOff val="80000"/>
                </a:srgbClr>
              </a:solidFill>
              <a:effectLst/>
              <a:uLnTx/>
              <a:uFillTx/>
              <a:latin typeface="SF Pro Text" pitchFamily="50" charset="0"/>
              <a:ea typeface="SF Pro Text" pitchFamily="50" charset="0"/>
              <a:cs typeface="SF Pro Text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806132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07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lumOff val="1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714802E-0864-0B67-760F-00CF383B8F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A group of colorful dots&#10;&#10;Description automatically generated">
            <a:extLst>
              <a:ext uri="{FF2B5EF4-FFF2-40B4-BE49-F238E27FC236}">
                <a16:creationId xmlns:a16="http://schemas.microsoft.com/office/drawing/2014/main" id="{03B9ED60-D78B-E22A-321A-B256543C9A94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25" t="10354" r="10625" b="24363"/>
          <a:stretch/>
        </p:blipFill>
        <p:spPr>
          <a:xfrm>
            <a:off x="0" y="0"/>
            <a:ext cx="13716000" cy="10287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2E75A8B-EA7B-264A-FFCC-6132BE6FEEA4}"/>
              </a:ext>
            </a:extLst>
          </p:cNvPr>
          <p:cNvSpPr txBox="1"/>
          <p:nvPr/>
        </p:nvSpPr>
        <p:spPr>
          <a:xfrm>
            <a:off x="3414713" y="4866502"/>
            <a:ext cx="6886575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27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5" name="Picture 14" descr="A close up of a flower&#10;&#10;Description automatically generated">
            <a:extLst>
              <a:ext uri="{FF2B5EF4-FFF2-40B4-BE49-F238E27FC236}">
                <a16:creationId xmlns:a16="http://schemas.microsoft.com/office/drawing/2014/main" id="{748F9859-8EFB-2756-5360-8ADE23C505D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9838" y="6503528"/>
            <a:ext cx="3843338" cy="3843338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949144A6-4F09-6A09-6033-1B6EE02A8671}"/>
              </a:ext>
            </a:extLst>
          </p:cNvPr>
          <p:cNvSpPr/>
          <p:nvPr/>
        </p:nvSpPr>
        <p:spPr>
          <a:xfrm>
            <a:off x="1827304" y="4404535"/>
            <a:ext cx="10334561" cy="1135696"/>
          </a:xfrm>
          <a:prstGeom prst="rect">
            <a:avLst/>
          </a:prstGeom>
          <a:noFill/>
        </p:spPr>
        <p:txBody>
          <a:bodyPr wrap="square" lIns="137160" tIns="68580" rIns="137160" bIns="68580" anchor="b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100" b="1" i="0" u="none" strike="noStrike" kern="1200" cap="none" spc="0" normalizeH="0" baseline="0" noProof="1">
                <a:ln w="0"/>
                <a:solidFill>
                  <a:srgbClr val="E97132">
                    <a:lumMod val="20000"/>
                    <a:lumOff val="80000"/>
                  </a:srgbClr>
                </a:solidFill>
                <a:effectLst/>
                <a:uLnTx/>
                <a:uFillTx/>
                <a:latin typeface="SFNS Display" panose="00000500000000000000" pitchFamily="2" charset="0"/>
                <a:ea typeface="SF Pro Text" pitchFamily="50" charset="0"/>
                <a:cs typeface="SF Pro Text" pitchFamily="50" charset="0"/>
              </a:rPr>
              <a:t>Jamita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469CCA7-D515-06A0-91B0-D7BCD565E2C6}"/>
              </a:ext>
            </a:extLst>
          </p:cNvPr>
          <p:cNvSpPr/>
          <p:nvPr/>
        </p:nvSpPr>
        <p:spPr>
          <a:xfrm>
            <a:off x="1827303" y="5420500"/>
            <a:ext cx="6023765" cy="877163"/>
          </a:xfrm>
          <a:prstGeom prst="rect">
            <a:avLst/>
          </a:prstGeom>
          <a:noFill/>
        </p:spPr>
        <p:txBody>
          <a:bodyPr wrap="none" lIns="137160" tIns="68580" rIns="137160" bIns="6858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1200" cap="none" spc="0" normalizeH="0" baseline="0" noProof="1">
                <a:ln w="0"/>
                <a:solidFill>
                  <a:srgbClr val="E97132">
                    <a:lumMod val="20000"/>
                    <a:lumOff val="80000"/>
                  </a:srgbClr>
                </a:solidFill>
                <a:effectLst/>
                <a:uLnTx/>
                <a:uFillTx/>
                <a:latin typeface="FSP DEMO - Breul Grotesk A" panose="02000000000000000000" pitchFamily="50" charset="0"/>
                <a:ea typeface="SF Pro Text" pitchFamily="50" charset="0"/>
                <a:cs typeface="SF Pro Text" pitchFamily="50" charset="0"/>
              </a:rPr>
              <a:t>Oleh Pdt. Goar Dohot Marga, Gelar</a:t>
            </a:r>
          </a:p>
          <a:p>
            <a:pPr marL="0" marR="0" lvl="0" indent="0" algn="l" defTabSz="6858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00" noProof="1">
                <a:ln w="0"/>
                <a:solidFill>
                  <a:srgbClr val="E97132">
                    <a:lumMod val="20000"/>
                    <a:lumOff val="80000"/>
                  </a:srgbClr>
                </a:solidFill>
                <a:latin typeface="SFNS Display" panose="00000500000000000000" pitchFamily="2" charset="0"/>
                <a:ea typeface="SF Pro Text" pitchFamily="50" charset="0"/>
                <a:cs typeface="SF Pro Text" pitchFamily="50" charset="0"/>
              </a:rPr>
              <a:t>(Goar ni Buku) ?? : ?? - ??</a:t>
            </a:r>
            <a:endParaRPr kumimoji="0" lang="en-US" sz="3000" i="0" u="none" strike="noStrike" kern="1200" cap="none" spc="0" normalizeH="0" baseline="0" noProof="1">
              <a:ln w="0"/>
              <a:solidFill>
                <a:srgbClr val="E97132">
                  <a:lumMod val="20000"/>
                  <a:lumOff val="80000"/>
                </a:srgbClr>
              </a:solidFill>
              <a:effectLst/>
              <a:uLnTx/>
              <a:uFillTx/>
              <a:latin typeface="SFNS Display" panose="00000500000000000000" pitchFamily="2" charset="0"/>
              <a:ea typeface="SF Pro Text" pitchFamily="50" charset="0"/>
              <a:cs typeface="SF Pro Text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1444184"/>
      </p:ext>
    </p:extLst>
  </p:cSld>
  <p:clrMapOvr>
    <a:masterClrMapping/>
  </p:clrMapOvr>
  <p:transition spd="slow">
    <p:fade thruBlk="1"/>
  </p:transition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A7923C-0AAB-8A48-9F05-E44D4B77DA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159DDE8-7C8A-B2F4-D0FD-DAFA32D88439}"/>
              </a:ext>
            </a:extLst>
          </p:cNvPr>
          <p:cNvSpPr/>
          <p:nvPr/>
        </p:nvSpPr>
        <p:spPr>
          <a:xfrm>
            <a:off x="0" y="1"/>
            <a:ext cx="13716000" cy="1928813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100000">
                <a:schemeClr val="accent2">
                  <a:lumMod val="50000"/>
                </a:schemeClr>
              </a:gs>
            </a:gsLst>
            <a:path path="circle">
              <a:fillToRect t="100000" r="100000"/>
            </a:path>
            <a:tileRect l="-100000" b="-100000"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27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5" name="Picture 4" descr="A close up of a flower&#10;&#10;Description automatically generated">
            <a:extLst>
              <a:ext uri="{FF2B5EF4-FFF2-40B4-BE49-F238E27FC236}">
                <a16:creationId xmlns:a16="http://schemas.microsoft.com/office/drawing/2014/main" id="{BB461135-8F42-D272-53D4-103D3386985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alphaModFix amt="8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87188" y="1"/>
            <a:ext cx="1928813" cy="192881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221FD32-DF37-A5A7-CDF1-1372B2993E1F}"/>
              </a:ext>
            </a:extLst>
          </p:cNvPr>
          <p:cNvSpPr txBox="1"/>
          <p:nvPr/>
        </p:nvSpPr>
        <p:spPr>
          <a:xfrm>
            <a:off x="564356" y="330249"/>
            <a:ext cx="9965531" cy="8679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1">
                <a:ln w="0"/>
                <a:solidFill>
                  <a:srgbClr val="E97132">
                    <a:lumMod val="20000"/>
                    <a:lumOff val="80000"/>
                  </a:srgbClr>
                </a:solidFill>
                <a:effectLst/>
                <a:uLnTx/>
                <a:uFillTx/>
                <a:latin typeface="FSP DEMO - Breul Grotesk A" panose="02000000000000000000" pitchFamily="50" charset="0"/>
                <a:ea typeface="SF Pro Text" pitchFamily="50" charset="0"/>
                <a:cs typeface="SF Pro Text" pitchFamily="50" charset="0"/>
              </a:rPr>
              <a:t>Jamita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B691DEC-D4CB-DBD5-4D13-3D2EB8373C3E}"/>
              </a:ext>
            </a:extLst>
          </p:cNvPr>
          <p:cNvSpPr txBox="1"/>
          <p:nvPr/>
        </p:nvSpPr>
        <p:spPr>
          <a:xfrm>
            <a:off x="564356" y="1130350"/>
            <a:ext cx="9965531" cy="5355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1">
                <a:ln w="0"/>
                <a:solidFill>
                  <a:srgbClr val="E97132">
                    <a:lumMod val="20000"/>
                    <a:lumOff val="80000"/>
                  </a:srgbClr>
                </a:solidFill>
                <a:effectLst/>
                <a:uLnTx/>
                <a:uFillTx/>
                <a:latin typeface="SFNS Display" panose="00000500000000000000" pitchFamily="2" charset="0"/>
                <a:ea typeface="SF Pro Text" pitchFamily="50" charset="0"/>
                <a:cs typeface="SF Pro Text" pitchFamily="50" charset="0"/>
              </a:rPr>
              <a:t>(Goar ni Buku) ?? : ?? - ??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18DA0AB-5279-587F-B618-7787D9A97488}"/>
              </a:ext>
            </a:extLst>
          </p:cNvPr>
          <p:cNvSpPr txBox="1"/>
          <p:nvPr/>
        </p:nvSpPr>
        <p:spPr>
          <a:xfrm>
            <a:off x="564356" y="2534268"/>
            <a:ext cx="1825949" cy="71282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FSP DEMO - Breul Grotesk A" panose="02000000000000000000" pitchFamily="50" charset="0"/>
                <a:ea typeface="SF Pro Text" pitchFamily="50" charset="0"/>
                <a:cs typeface="SF Pro Text" pitchFamily="50" charset="0"/>
              </a:rPr>
              <a:t>ayat ?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D062245-BAB0-3F34-9CB6-3CA322DBF2E7}"/>
              </a:ext>
            </a:extLst>
          </p:cNvPr>
          <p:cNvSpPr txBox="1"/>
          <p:nvPr/>
        </p:nvSpPr>
        <p:spPr>
          <a:xfrm>
            <a:off x="564356" y="3293225"/>
            <a:ext cx="12587289" cy="5436437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Lorem ipsum dolor sit amet,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consectetur adipiscing elit,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sed do eiusmod tempor incididuntut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labore et dolore magna aliqua.</a:t>
            </a:r>
          </a:p>
        </p:txBody>
      </p:sp>
    </p:spTree>
    <p:extLst>
      <p:ext uri="{BB962C8B-B14F-4D97-AF65-F5344CB8AC3E}">
        <p14:creationId xmlns:p14="http://schemas.microsoft.com/office/powerpoint/2010/main" val="110361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lumOff val="1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250FAFF-2EA0-BD49-8676-57C81910ED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A group of colorful dots&#10;&#10;Description automatically generated">
            <a:extLst>
              <a:ext uri="{FF2B5EF4-FFF2-40B4-BE49-F238E27FC236}">
                <a16:creationId xmlns:a16="http://schemas.microsoft.com/office/drawing/2014/main" id="{C77DDA6E-AC12-0660-B948-7AB5E7DB0B18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25" t="10354" r="10625" b="24363"/>
          <a:stretch/>
        </p:blipFill>
        <p:spPr>
          <a:xfrm>
            <a:off x="0" y="0"/>
            <a:ext cx="13716000" cy="10287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1A8526-2D13-7E98-2D98-36816AFC4060}"/>
              </a:ext>
            </a:extLst>
          </p:cNvPr>
          <p:cNvSpPr txBox="1"/>
          <p:nvPr/>
        </p:nvSpPr>
        <p:spPr>
          <a:xfrm>
            <a:off x="3414713" y="4866502"/>
            <a:ext cx="6886575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27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5" name="Picture 14" descr="A close up of a flower&#10;&#10;Description automatically generated">
            <a:extLst>
              <a:ext uri="{FF2B5EF4-FFF2-40B4-BE49-F238E27FC236}">
                <a16:creationId xmlns:a16="http://schemas.microsoft.com/office/drawing/2014/main" id="{52CD6A79-AFF9-8EE0-D017-CD555EC1569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9838" y="6503528"/>
            <a:ext cx="3843338" cy="3843338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16FA0EDA-3EBA-FF15-B8E4-38304A83F566}"/>
              </a:ext>
            </a:extLst>
          </p:cNvPr>
          <p:cNvSpPr/>
          <p:nvPr/>
        </p:nvSpPr>
        <p:spPr>
          <a:xfrm>
            <a:off x="1827304" y="4404535"/>
            <a:ext cx="10334561" cy="1135696"/>
          </a:xfrm>
          <a:prstGeom prst="rect">
            <a:avLst/>
          </a:prstGeom>
          <a:noFill/>
        </p:spPr>
        <p:txBody>
          <a:bodyPr wrap="square" lIns="137160" tIns="68580" rIns="137160" bIns="68580" anchor="b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100" b="1" i="0" u="none" strike="noStrike" kern="1200" cap="none" spc="0" normalizeH="0" baseline="0" noProof="1">
                <a:ln w="0"/>
                <a:solidFill>
                  <a:srgbClr val="E97132">
                    <a:lumMod val="20000"/>
                    <a:lumOff val="80000"/>
                  </a:srgbClr>
                </a:solidFill>
                <a:effectLst/>
                <a:uLnTx/>
                <a:uFillTx/>
                <a:latin typeface="SFNS Display" panose="00000500000000000000" pitchFamily="2" charset="0"/>
                <a:ea typeface="SF Pro Text" pitchFamily="50" charset="0"/>
                <a:cs typeface="SF Pro Text" pitchFamily="50" charset="0"/>
              </a:rPr>
              <a:t>Jamita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C06CF01-EC7C-A906-426A-93FAA103EE3F}"/>
              </a:ext>
            </a:extLst>
          </p:cNvPr>
          <p:cNvSpPr/>
          <p:nvPr/>
        </p:nvSpPr>
        <p:spPr>
          <a:xfrm>
            <a:off x="1827303" y="5420500"/>
            <a:ext cx="6023765" cy="877163"/>
          </a:xfrm>
          <a:prstGeom prst="rect">
            <a:avLst/>
          </a:prstGeom>
          <a:noFill/>
        </p:spPr>
        <p:txBody>
          <a:bodyPr wrap="none" lIns="137160" tIns="68580" rIns="137160" bIns="6858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1200" cap="none" spc="0" normalizeH="0" baseline="0" noProof="1">
                <a:ln w="0"/>
                <a:solidFill>
                  <a:srgbClr val="E97132">
                    <a:lumMod val="20000"/>
                    <a:lumOff val="80000"/>
                  </a:srgbClr>
                </a:solidFill>
                <a:effectLst/>
                <a:uLnTx/>
                <a:uFillTx/>
                <a:latin typeface="FSP DEMO - Breul Grotesk A" panose="02000000000000000000" pitchFamily="50" charset="0"/>
                <a:ea typeface="SF Pro Text" pitchFamily="50" charset="0"/>
                <a:cs typeface="SF Pro Text" pitchFamily="50" charset="0"/>
              </a:rPr>
              <a:t>Oleh Pdt. Goar Dohot Marga, Gelar</a:t>
            </a:r>
          </a:p>
          <a:p>
            <a:pPr marL="0" marR="0" lvl="0" indent="0" algn="l" defTabSz="6858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1200" cap="none" spc="0" normalizeH="0" baseline="0" noProof="1">
                <a:ln w="0"/>
                <a:solidFill>
                  <a:srgbClr val="E97132">
                    <a:lumMod val="20000"/>
                    <a:lumOff val="80000"/>
                  </a:srgbClr>
                </a:solidFill>
                <a:effectLst/>
                <a:uLnTx/>
                <a:uFillTx/>
                <a:latin typeface="SFNS Display" panose="00000500000000000000" pitchFamily="2" charset="0"/>
                <a:ea typeface="SF Pro Text" pitchFamily="50" charset="0"/>
                <a:cs typeface="SF Pro Text" pitchFamily="50" charset="0"/>
              </a:rPr>
              <a:t>(Goar ni Buku) ?? : ?? - ??</a:t>
            </a:r>
          </a:p>
        </p:txBody>
      </p:sp>
    </p:spTree>
    <p:extLst>
      <p:ext uri="{BB962C8B-B14F-4D97-AF65-F5344CB8AC3E}">
        <p14:creationId xmlns:p14="http://schemas.microsoft.com/office/powerpoint/2010/main" val="2496009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8C00CB-DE1A-131C-1282-50338F73DF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urple Bokeh Light Free Background Video">
            <a:hlinkClick r:id="" action="ppaction://media"/>
            <a:extLst>
              <a:ext uri="{FF2B5EF4-FFF2-40B4-BE49-F238E27FC236}">
                <a16:creationId xmlns:a16="http://schemas.microsoft.com/office/drawing/2014/main" id="{418D2263-1245-EF27-C929-A95987218F8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duotone>
              <a:prstClr val="black"/>
              <a:schemeClr val="accent2">
                <a:tint val="45000"/>
                <a:satMod val="400000"/>
              </a:schemeClr>
            </a:duotone>
          </a:blip>
          <a:srcRect l="12500" r="12500"/>
          <a:stretch/>
        </p:blipFill>
        <p:spPr>
          <a:xfrm>
            <a:off x="0" y="0"/>
            <a:ext cx="13716000" cy="10287000"/>
          </a:xfrm>
          <a:prstGeom prst="rect">
            <a:avLst/>
          </a:prstGeom>
        </p:spPr>
      </p:pic>
      <p:pic>
        <p:nvPicPr>
          <p:cNvPr id="13" name="Picture 12" descr="A group of colorful dots&#10;&#10;Description automatically generated">
            <a:extLst>
              <a:ext uri="{FF2B5EF4-FFF2-40B4-BE49-F238E27FC236}">
                <a16:creationId xmlns:a16="http://schemas.microsoft.com/office/drawing/2014/main" id="{C11EEA49-B1B1-ACD7-A2F0-E6B9CCD6AE7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25" t="10354" r="10625" b="24363"/>
          <a:stretch/>
        </p:blipFill>
        <p:spPr>
          <a:xfrm>
            <a:off x="0" y="0"/>
            <a:ext cx="13716000" cy="10287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7401F75-E50E-C043-C26F-F57F976E51F0}"/>
              </a:ext>
            </a:extLst>
          </p:cNvPr>
          <p:cNvSpPr txBox="1"/>
          <p:nvPr/>
        </p:nvSpPr>
        <p:spPr>
          <a:xfrm>
            <a:off x="3414713" y="4866502"/>
            <a:ext cx="6886575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27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2156151-5129-02EC-6AB4-D0EA6343F714}"/>
              </a:ext>
            </a:extLst>
          </p:cNvPr>
          <p:cNvSpPr/>
          <p:nvPr/>
        </p:nvSpPr>
        <p:spPr>
          <a:xfrm>
            <a:off x="1827305" y="4354651"/>
            <a:ext cx="10243382" cy="1185581"/>
          </a:xfrm>
          <a:prstGeom prst="rect">
            <a:avLst/>
          </a:prstGeom>
          <a:noFill/>
        </p:spPr>
        <p:txBody>
          <a:bodyPr wrap="square" lIns="137160" tIns="68580" rIns="137160" bIns="68580" anchor="b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100" b="1" i="0" u="none" strike="noStrike" kern="1200" cap="none" spc="0" normalizeH="0" baseline="0" noProof="1">
                <a:ln w="0"/>
                <a:solidFill>
                  <a:srgbClr val="E97132">
                    <a:lumMod val="20000"/>
                    <a:lumOff val="80000"/>
                  </a:srgbClr>
                </a:solidFill>
                <a:effectLst/>
                <a:uLnTx/>
                <a:uFillTx/>
                <a:latin typeface="FSP DEMO - Breul Grotesk A" panose="02000000000000000000" pitchFamily="50" charset="0"/>
                <a:ea typeface="SF Pro Text" pitchFamily="50" charset="0"/>
                <a:cs typeface="SF Pro Text" pitchFamily="50" charset="0"/>
              </a:rPr>
              <a:t>Goar Ni Ende</a:t>
            </a:r>
            <a:endParaRPr kumimoji="0" lang="id-ID" sz="8100" b="1" i="0" u="none" strike="noStrike" kern="1200" cap="none" spc="0" normalizeH="0" baseline="0" noProof="1">
              <a:ln w="0"/>
              <a:solidFill>
                <a:srgbClr val="E97132">
                  <a:lumMod val="20000"/>
                  <a:lumOff val="80000"/>
                </a:srgbClr>
              </a:solidFill>
              <a:effectLst/>
              <a:uLnTx/>
              <a:uFillTx/>
              <a:latin typeface="FSP DEMO - Breul Grotesk A" panose="02000000000000000000" pitchFamily="50" charset="0"/>
              <a:ea typeface="SF Pro Text" pitchFamily="50" charset="0"/>
              <a:cs typeface="SF Pro Text" pitchFamily="50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4BC86C8-A60D-2C14-3594-D46AEF785D66}"/>
              </a:ext>
            </a:extLst>
          </p:cNvPr>
          <p:cNvSpPr/>
          <p:nvPr/>
        </p:nvSpPr>
        <p:spPr>
          <a:xfrm>
            <a:off x="1827304" y="5420499"/>
            <a:ext cx="10061393" cy="582916"/>
          </a:xfrm>
          <a:prstGeom prst="rect">
            <a:avLst/>
          </a:prstGeom>
          <a:noFill/>
        </p:spPr>
        <p:txBody>
          <a:bodyPr wrap="square" lIns="137160" tIns="68580" rIns="137160" bIns="6858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1">
                <a:ln w="0"/>
                <a:solidFill>
                  <a:srgbClr val="E97132">
                    <a:lumMod val="20000"/>
                    <a:lumOff val="80000"/>
                  </a:srgbClr>
                </a:solidFill>
                <a:effectLst/>
                <a:uLnTx/>
                <a:uFillTx/>
                <a:latin typeface="SF Pro Text" pitchFamily="50" charset="0"/>
                <a:ea typeface="SF Pro Text" pitchFamily="50" charset="0"/>
                <a:cs typeface="SF Pro Text" pitchFamily="50" charset="0"/>
              </a:rPr>
              <a:t>Buku Ende No. ??</a:t>
            </a:r>
            <a:endParaRPr kumimoji="0" lang="id-ID" sz="3600" b="1" i="0" u="none" strike="noStrike" kern="1200" cap="none" spc="0" normalizeH="0" baseline="0" noProof="1">
              <a:ln w="0"/>
              <a:solidFill>
                <a:srgbClr val="E97132">
                  <a:lumMod val="20000"/>
                  <a:lumOff val="80000"/>
                </a:srgbClr>
              </a:solidFill>
              <a:effectLst/>
              <a:uLnTx/>
              <a:uFillTx/>
              <a:latin typeface="SF Pro Text" pitchFamily="50" charset="0"/>
              <a:ea typeface="SF Pro Text" pitchFamily="50" charset="0"/>
              <a:cs typeface="SF Pro Text" pitchFamily="50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A62C632-5747-6FE2-2AB5-3E3966D3568F}"/>
              </a:ext>
            </a:extLst>
          </p:cNvPr>
          <p:cNvSpPr/>
          <p:nvPr/>
        </p:nvSpPr>
        <p:spPr>
          <a:xfrm>
            <a:off x="1827302" y="5903434"/>
            <a:ext cx="10061393" cy="581698"/>
          </a:xfrm>
          <a:prstGeom prst="rect">
            <a:avLst/>
          </a:prstGeom>
          <a:noFill/>
        </p:spPr>
        <p:txBody>
          <a:bodyPr wrap="square" lIns="137160" tIns="68580" rIns="137160" bIns="6858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1">
                <a:ln w="0"/>
                <a:solidFill>
                  <a:srgbClr val="E97132">
                    <a:lumMod val="20000"/>
                    <a:lumOff val="80000"/>
                  </a:srgbClr>
                </a:solidFill>
                <a:effectLst/>
                <a:uLnTx/>
                <a:uFillTx/>
                <a:latin typeface="SFNS Display" panose="00000500000000000000" pitchFamily="2" charset="0"/>
                <a:ea typeface="SF Pro Text" pitchFamily="50" charset="0"/>
                <a:cs typeface="SF Pro Text" pitchFamily="50" charset="0"/>
              </a:rPr>
              <a:t>papungu Pelean 2</a:t>
            </a:r>
            <a:endParaRPr kumimoji="0" lang="id-ID" sz="3600" b="0" i="0" u="none" strike="noStrike" kern="1200" cap="none" spc="0" normalizeH="0" baseline="0" noProof="1">
              <a:ln w="0"/>
              <a:solidFill>
                <a:srgbClr val="E97132">
                  <a:lumMod val="20000"/>
                  <a:lumOff val="80000"/>
                </a:srgbClr>
              </a:solidFill>
              <a:effectLst/>
              <a:uLnTx/>
              <a:uFillTx/>
              <a:latin typeface="SFNS Display" panose="00000500000000000000" pitchFamily="2" charset="0"/>
              <a:ea typeface="SF Pro Text" pitchFamily="50" charset="0"/>
              <a:cs typeface="SF Pro Text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4622153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07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320F86-50BB-ACEF-18F6-9B2069A4EC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urple Bokeh Light Free Background Video">
            <a:hlinkClick r:id="" action="ppaction://media"/>
            <a:extLst>
              <a:ext uri="{FF2B5EF4-FFF2-40B4-BE49-F238E27FC236}">
                <a16:creationId xmlns:a16="http://schemas.microsoft.com/office/drawing/2014/main" id="{147E6BAB-8BEB-2187-0209-FFB8ED7DED1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duotone>
              <a:prstClr val="black"/>
              <a:schemeClr val="accent4">
                <a:tint val="45000"/>
                <a:satMod val="400000"/>
              </a:schemeClr>
            </a:duotone>
            <a:lum bright="-20000" contrast="-40000"/>
          </a:blip>
          <a:srcRect l="12500" r="12500"/>
          <a:stretch/>
        </p:blipFill>
        <p:spPr>
          <a:xfrm>
            <a:off x="0" y="0"/>
            <a:ext cx="13716000" cy="10287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818683F-FD5C-D343-BA45-1538CE1EF4C7}"/>
              </a:ext>
            </a:extLst>
          </p:cNvPr>
          <p:cNvSpPr txBox="1"/>
          <p:nvPr/>
        </p:nvSpPr>
        <p:spPr>
          <a:xfrm>
            <a:off x="3414713" y="4866502"/>
            <a:ext cx="6886575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27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79949D9-A00F-437D-BDDA-B9162A60C5D0}"/>
              </a:ext>
            </a:extLst>
          </p:cNvPr>
          <p:cNvSpPr/>
          <p:nvPr/>
        </p:nvSpPr>
        <p:spPr>
          <a:xfrm>
            <a:off x="1736305" y="8894557"/>
            <a:ext cx="10243382" cy="681405"/>
          </a:xfrm>
          <a:prstGeom prst="rect">
            <a:avLst/>
          </a:prstGeom>
          <a:noFill/>
        </p:spPr>
        <p:txBody>
          <a:bodyPr wrap="square" lIns="137160" tIns="68580" rIns="137160" bIns="68580" anchor="b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200" b="1" i="0" u="none" strike="noStrike" kern="1200" cap="none" spc="0" normalizeH="0" baseline="0" noProof="1">
                <a:ln w="0"/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FSP DEMO - Breul Grotesk A" panose="02000000000000000000" pitchFamily="50" charset="0"/>
                <a:ea typeface="SF Pro Text" pitchFamily="50" charset="0"/>
                <a:cs typeface="SF Pro Text" pitchFamily="50" charset="0"/>
              </a:rPr>
              <a:t>Goar Ni Ende</a:t>
            </a:r>
            <a:endParaRPr kumimoji="0" lang="id-ID" sz="4200" b="1" i="0" u="none" strike="noStrike" kern="1200" cap="none" spc="0" normalizeH="0" baseline="0" noProof="1">
              <a:ln w="0"/>
              <a:solidFill>
                <a:srgbClr val="0F9ED5">
                  <a:lumMod val="20000"/>
                  <a:lumOff val="80000"/>
                </a:srgbClr>
              </a:solidFill>
              <a:effectLst/>
              <a:uLnTx/>
              <a:uFillTx/>
              <a:latin typeface="FSP DEMO - Breul Grotesk A" panose="02000000000000000000" pitchFamily="50" charset="0"/>
              <a:ea typeface="SF Pro Text" pitchFamily="50" charset="0"/>
              <a:cs typeface="SF Pro Text" pitchFamily="50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320E1B4-BFCF-F8D3-D2C8-03455962F99D}"/>
              </a:ext>
            </a:extLst>
          </p:cNvPr>
          <p:cNvSpPr/>
          <p:nvPr/>
        </p:nvSpPr>
        <p:spPr>
          <a:xfrm>
            <a:off x="1827301" y="9461662"/>
            <a:ext cx="10061393" cy="397738"/>
          </a:xfrm>
          <a:prstGeom prst="rect">
            <a:avLst/>
          </a:prstGeom>
          <a:noFill/>
        </p:spPr>
        <p:txBody>
          <a:bodyPr wrap="square" lIns="137160" tIns="68580" rIns="137160" bIns="6858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1" i="0" u="none" strike="noStrike" kern="1200" cap="none" spc="0" normalizeH="0" baseline="0" noProof="1">
                <a:ln w="0"/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SF Pro Text" pitchFamily="50" charset="0"/>
                <a:ea typeface="SF Pro Text" pitchFamily="50" charset="0"/>
                <a:cs typeface="SF Pro Text" pitchFamily="50" charset="0"/>
              </a:rPr>
              <a:t>Buku Ende No. ??</a:t>
            </a:r>
            <a:endParaRPr kumimoji="0" lang="id-ID" sz="2100" b="1" i="0" u="none" strike="noStrike" kern="1200" cap="none" spc="0" normalizeH="0" baseline="0" noProof="1">
              <a:ln w="0"/>
              <a:solidFill>
                <a:srgbClr val="0F9ED5">
                  <a:lumMod val="20000"/>
                  <a:lumOff val="80000"/>
                </a:srgbClr>
              </a:solidFill>
              <a:effectLst/>
              <a:uLnTx/>
              <a:uFillTx/>
              <a:latin typeface="SF Pro Text" pitchFamily="50" charset="0"/>
              <a:ea typeface="SF Pro Text" pitchFamily="50" charset="0"/>
              <a:cs typeface="SF Pro Text" pitchFamily="50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B259051-4867-03A3-30C4-30D7858E223E}"/>
              </a:ext>
            </a:extLst>
          </p:cNvPr>
          <p:cNvSpPr txBox="1"/>
          <p:nvPr/>
        </p:nvSpPr>
        <p:spPr>
          <a:xfrm>
            <a:off x="564350" y="2973674"/>
            <a:ext cx="12587289" cy="37856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Lorem ipsum dolor sit amet,</a:t>
            </a: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consectetur adipiscing elit,</a:t>
            </a: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sed do eiusmod tempor incididuntut</a:t>
            </a: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labore et dolore magna aliqua.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2F149A9-2B3F-B2A0-F296-15359310F995}"/>
              </a:ext>
            </a:extLst>
          </p:cNvPr>
          <p:cNvSpPr txBox="1"/>
          <p:nvPr/>
        </p:nvSpPr>
        <p:spPr>
          <a:xfrm>
            <a:off x="6072362" y="1217976"/>
            <a:ext cx="1571264" cy="5367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SF Pro Text" pitchFamily="50" charset="0"/>
                <a:ea typeface="SF Pro Text" pitchFamily="50" charset="0"/>
                <a:cs typeface="SF Pro Text" pitchFamily="50" charset="0"/>
              </a:rPr>
              <a:t>ayat ?</a:t>
            </a:r>
          </a:p>
        </p:txBody>
      </p:sp>
    </p:spTree>
    <p:extLst>
      <p:ext uri="{BB962C8B-B14F-4D97-AF65-F5344CB8AC3E}">
        <p14:creationId xmlns:p14="http://schemas.microsoft.com/office/powerpoint/2010/main" val="210356082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07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6D6586-557E-A5DA-A582-3799328E01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urple Bokeh Light Free Background Video">
            <a:hlinkClick r:id="" action="ppaction://media"/>
            <a:extLst>
              <a:ext uri="{FF2B5EF4-FFF2-40B4-BE49-F238E27FC236}">
                <a16:creationId xmlns:a16="http://schemas.microsoft.com/office/drawing/2014/main" id="{C289FCA9-6ABC-D963-7412-8AD5DEC00DC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duotone>
              <a:prstClr val="black"/>
              <a:schemeClr val="accent4">
                <a:tint val="45000"/>
                <a:satMod val="400000"/>
              </a:schemeClr>
            </a:duotone>
            <a:lum bright="-20000" contrast="-40000"/>
          </a:blip>
          <a:srcRect l="12500" r="12500"/>
          <a:stretch/>
        </p:blipFill>
        <p:spPr>
          <a:xfrm>
            <a:off x="0" y="0"/>
            <a:ext cx="13716000" cy="10287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00F876F-3FB8-8361-04C0-60E4214BAA6E}"/>
              </a:ext>
            </a:extLst>
          </p:cNvPr>
          <p:cNvSpPr txBox="1"/>
          <p:nvPr/>
        </p:nvSpPr>
        <p:spPr>
          <a:xfrm>
            <a:off x="3414713" y="4866502"/>
            <a:ext cx="6886575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27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12CD243-94DA-A61C-BC4B-999636F404E0}"/>
              </a:ext>
            </a:extLst>
          </p:cNvPr>
          <p:cNvSpPr/>
          <p:nvPr/>
        </p:nvSpPr>
        <p:spPr>
          <a:xfrm>
            <a:off x="1736305" y="8894557"/>
            <a:ext cx="10243382" cy="681405"/>
          </a:xfrm>
          <a:prstGeom prst="rect">
            <a:avLst/>
          </a:prstGeom>
          <a:noFill/>
        </p:spPr>
        <p:txBody>
          <a:bodyPr wrap="square" lIns="137160" tIns="68580" rIns="137160" bIns="68580" anchor="b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200" b="1" i="0" u="none" strike="noStrike" kern="1200" cap="none" spc="0" normalizeH="0" baseline="0" noProof="1">
                <a:ln w="0"/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FSP DEMO - Breul Grotesk A" panose="02000000000000000000" pitchFamily="50" charset="0"/>
                <a:ea typeface="SF Pro Text" pitchFamily="50" charset="0"/>
                <a:cs typeface="SF Pro Text" pitchFamily="50" charset="0"/>
              </a:rPr>
              <a:t>Goar Ni Ende</a:t>
            </a:r>
            <a:endParaRPr kumimoji="0" lang="id-ID" sz="4200" b="1" i="0" u="none" strike="noStrike" kern="1200" cap="none" spc="0" normalizeH="0" baseline="0" noProof="1">
              <a:ln w="0"/>
              <a:solidFill>
                <a:srgbClr val="0F9ED5">
                  <a:lumMod val="20000"/>
                  <a:lumOff val="80000"/>
                </a:srgbClr>
              </a:solidFill>
              <a:effectLst/>
              <a:uLnTx/>
              <a:uFillTx/>
              <a:latin typeface="FSP DEMO - Breul Grotesk A" panose="02000000000000000000" pitchFamily="50" charset="0"/>
              <a:ea typeface="SF Pro Text" pitchFamily="50" charset="0"/>
              <a:cs typeface="SF Pro Text" pitchFamily="50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FB1F9E2-56A7-4D12-9A09-0468FCEA093F}"/>
              </a:ext>
            </a:extLst>
          </p:cNvPr>
          <p:cNvSpPr/>
          <p:nvPr/>
        </p:nvSpPr>
        <p:spPr>
          <a:xfrm>
            <a:off x="1827301" y="9461662"/>
            <a:ext cx="10061393" cy="397738"/>
          </a:xfrm>
          <a:prstGeom prst="rect">
            <a:avLst/>
          </a:prstGeom>
          <a:noFill/>
        </p:spPr>
        <p:txBody>
          <a:bodyPr wrap="square" lIns="137160" tIns="68580" rIns="137160" bIns="6858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1" i="0" u="none" strike="noStrike" kern="1200" cap="none" spc="0" normalizeH="0" baseline="0" noProof="1">
                <a:ln w="0"/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SF Pro Text" pitchFamily="50" charset="0"/>
                <a:ea typeface="SF Pro Text" pitchFamily="50" charset="0"/>
                <a:cs typeface="SF Pro Text" pitchFamily="50" charset="0"/>
              </a:rPr>
              <a:t>Buku Ende No. ??</a:t>
            </a:r>
            <a:endParaRPr kumimoji="0" lang="id-ID" sz="2100" b="1" i="0" u="none" strike="noStrike" kern="1200" cap="none" spc="0" normalizeH="0" baseline="0" noProof="1">
              <a:ln w="0"/>
              <a:solidFill>
                <a:srgbClr val="0F9ED5">
                  <a:lumMod val="20000"/>
                  <a:lumOff val="80000"/>
                </a:srgbClr>
              </a:solidFill>
              <a:effectLst/>
              <a:uLnTx/>
              <a:uFillTx/>
              <a:latin typeface="SF Pro Text" pitchFamily="50" charset="0"/>
              <a:ea typeface="SF Pro Text" pitchFamily="50" charset="0"/>
              <a:cs typeface="SF Pro Text" pitchFamily="50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052BEE0-2DC5-074D-CB56-188C4B2E7F25}"/>
              </a:ext>
            </a:extLst>
          </p:cNvPr>
          <p:cNvSpPr txBox="1"/>
          <p:nvPr/>
        </p:nvSpPr>
        <p:spPr>
          <a:xfrm>
            <a:off x="564350" y="2973674"/>
            <a:ext cx="12587289" cy="37856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Lorem ipsum dolor sit amet,</a:t>
            </a: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consectetur adipiscing elit,</a:t>
            </a: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sed do eiusmod tempor incididuntut</a:t>
            </a: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labore et dolore magna aliqua.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3ACCE03-EC20-03D5-99C5-76ECDFEBE85B}"/>
              </a:ext>
            </a:extLst>
          </p:cNvPr>
          <p:cNvSpPr txBox="1"/>
          <p:nvPr/>
        </p:nvSpPr>
        <p:spPr>
          <a:xfrm>
            <a:off x="6337659" y="1217976"/>
            <a:ext cx="1040670" cy="5367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SF Pro Text" pitchFamily="50" charset="0"/>
                <a:ea typeface="SF Pro Text" pitchFamily="50" charset="0"/>
                <a:cs typeface="SF Pro Text" pitchFamily="50" charset="0"/>
              </a:rPr>
              <a:t>reff</a:t>
            </a:r>
          </a:p>
        </p:txBody>
      </p:sp>
    </p:spTree>
    <p:extLst>
      <p:ext uri="{BB962C8B-B14F-4D97-AF65-F5344CB8AC3E}">
        <p14:creationId xmlns:p14="http://schemas.microsoft.com/office/powerpoint/2010/main" val="57240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07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55CD4C-C586-4A12-A2F1-5AE63B04F6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urple Bokeh Light Free Background Video">
            <a:hlinkClick r:id="" action="ppaction://media"/>
            <a:extLst>
              <a:ext uri="{FF2B5EF4-FFF2-40B4-BE49-F238E27FC236}">
                <a16:creationId xmlns:a16="http://schemas.microsoft.com/office/drawing/2014/main" id="{216D5880-6312-1ED8-4B41-C3FB5BFF77C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duotone>
              <a:prstClr val="black"/>
              <a:schemeClr val="accent6">
                <a:tint val="45000"/>
                <a:satMod val="400000"/>
              </a:schemeClr>
            </a:duotone>
            <a:lum bright="-20000" contrast="-40000"/>
          </a:blip>
          <a:srcRect l="12500" r="12500"/>
          <a:stretch/>
        </p:blipFill>
        <p:spPr>
          <a:xfrm>
            <a:off x="0" y="0"/>
            <a:ext cx="13716000" cy="10287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3C7926E-94AA-8F87-772B-FDBB19DE2608}"/>
              </a:ext>
            </a:extLst>
          </p:cNvPr>
          <p:cNvSpPr txBox="1"/>
          <p:nvPr/>
        </p:nvSpPr>
        <p:spPr>
          <a:xfrm>
            <a:off x="3414713" y="4866502"/>
            <a:ext cx="6886575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27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A3CC541-7A36-A444-96E0-611E95CBD864}"/>
              </a:ext>
            </a:extLst>
          </p:cNvPr>
          <p:cNvSpPr/>
          <p:nvPr/>
        </p:nvSpPr>
        <p:spPr>
          <a:xfrm>
            <a:off x="1736305" y="8894557"/>
            <a:ext cx="10243382" cy="681405"/>
          </a:xfrm>
          <a:prstGeom prst="rect">
            <a:avLst/>
          </a:prstGeom>
          <a:noFill/>
        </p:spPr>
        <p:txBody>
          <a:bodyPr wrap="square" lIns="137160" tIns="68580" rIns="137160" bIns="68580" anchor="b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200" b="1" i="0" u="none" strike="noStrike" kern="1200" cap="none" spc="0" normalizeH="0" baseline="0" noProof="1">
                <a:ln w="0"/>
                <a:solidFill>
                  <a:srgbClr val="196B24">
                    <a:lumMod val="20000"/>
                    <a:lumOff val="80000"/>
                  </a:srgbClr>
                </a:solidFill>
                <a:effectLst/>
                <a:uLnTx/>
                <a:uFillTx/>
                <a:latin typeface="FSP DEMO - Breul Grotesk A" panose="02000000000000000000" pitchFamily="50" charset="0"/>
                <a:ea typeface="SF Pro Text" pitchFamily="50" charset="0"/>
                <a:cs typeface="SF Pro Text" pitchFamily="50" charset="0"/>
              </a:rPr>
              <a:t>Goar Ni Ende</a:t>
            </a:r>
            <a:endParaRPr kumimoji="0" lang="id-ID" sz="4200" b="1" i="0" u="none" strike="noStrike" kern="1200" cap="none" spc="0" normalizeH="0" baseline="0" noProof="1">
              <a:ln w="0"/>
              <a:solidFill>
                <a:srgbClr val="196B24">
                  <a:lumMod val="20000"/>
                  <a:lumOff val="80000"/>
                </a:srgbClr>
              </a:solidFill>
              <a:effectLst/>
              <a:uLnTx/>
              <a:uFillTx/>
              <a:latin typeface="FSP DEMO - Breul Grotesk A" panose="02000000000000000000" pitchFamily="50" charset="0"/>
              <a:ea typeface="SF Pro Text" pitchFamily="50" charset="0"/>
              <a:cs typeface="SF Pro Text" pitchFamily="50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1A198C0-0BFD-BFB9-AF33-71188257868B}"/>
              </a:ext>
            </a:extLst>
          </p:cNvPr>
          <p:cNvSpPr/>
          <p:nvPr/>
        </p:nvSpPr>
        <p:spPr>
          <a:xfrm>
            <a:off x="1827301" y="9461662"/>
            <a:ext cx="10061393" cy="397738"/>
          </a:xfrm>
          <a:prstGeom prst="rect">
            <a:avLst/>
          </a:prstGeom>
          <a:noFill/>
        </p:spPr>
        <p:txBody>
          <a:bodyPr wrap="square" lIns="137160" tIns="68580" rIns="137160" bIns="6858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1" i="0" u="none" strike="noStrike" kern="1200" cap="none" spc="0" normalizeH="0" baseline="0" noProof="1">
                <a:ln w="0"/>
                <a:solidFill>
                  <a:srgbClr val="196B24">
                    <a:lumMod val="20000"/>
                    <a:lumOff val="80000"/>
                  </a:srgbClr>
                </a:solidFill>
                <a:effectLst/>
                <a:uLnTx/>
                <a:uFillTx/>
                <a:latin typeface="SF Pro Text" pitchFamily="50" charset="0"/>
                <a:ea typeface="SF Pro Text" pitchFamily="50" charset="0"/>
                <a:cs typeface="SF Pro Text" pitchFamily="50" charset="0"/>
              </a:rPr>
              <a:t>Buku Ende No. ??</a:t>
            </a:r>
            <a:endParaRPr kumimoji="0" lang="id-ID" sz="2100" b="1" i="0" u="none" strike="noStrike" kern="1200" cap="none" spc="0" normalizeH="0" baseline="0" noProof="1">
              <a:ln w="0"/>
              <a:solidFill>
                <a:srgbClr val="196B24">
                  <a:lumMod val="20000"/>
                  <a:lumOff val="80000"/>
                </a:srgbClr>
              </a:solidFill>
              <a:effectLst/>
              <a:uLnTx/>
              <a:uFillTx/>
              <a:latin typeface="SF Pro Text" pitchFamily="50" charset="0"/>
              <a:ea typeface="SF Pro Text" pitchFamily="50" charset="0"/>
              <a:cs typeface="SF Pro Text" pitchFamily="50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5F510EB-138F-9409-1C82-63D48ABA378E}"/>
              </a:ext>
            </a:extLst>
          </p:cNvPr>
          <p:cNvSpPr txBox="1"/>
          <p:nvPr/>
        </p:nvSpPr>
        <p:spPr>
          <a:xfrm>
            <a:off x="564350" y="2973674"/>
            <a:ext cx="12587289" cy="37856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Lorem ipsum dolor sit amet,</a:t>
            </a: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consectetur adipiscing elit,</a:t>
            </a: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sed do eiusmod tempor incididuntut</a:t>
            </a: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labore et dolore magna aliqua.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F72C92F-53B7-A453-AA9A-B12AD75276F5}"/>
              </a:ext>
            </a:extLst>
          </p:cNvPr>
          <p:cNvSpPr txBox="1"/>
          <p:nvPr/>
        </p:nvSpPr>
        <p:spPr>
          <a:xfrm>
            <a:off x="6072363" y="1217976"/>
            <a:ext cx="1571264" cy="5367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SF Pro Text" pitchFamily="50" charset="0"/>
                <a:ea typeface="SF Pro Text" pitchFamily="50" charset="0"/>
                <a:cs typeface="SF Pro Text" pitchFamily="50" charset="0"/>
              </a:rPr>
              <a:t>ayat ?</a:t>
            </a:r>
          </a:p>
        </p:txBody>
      </p:sp>
    </p:spTree>
    <p:extLst>
      <p:ext uri="{BB962C8B-B14F-4D97-AF65-F5344CB8AC3E}">
        <p14:creationId xmlns:p14="http://schemas.microsoft.com/office/powerpoint/2010/main" val="90132163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07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3B7AAC-38A6-F571-8FE7-C0EDE9E889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urple Bokeh Light Free Background Video">
            <a:hlinkClick r:id="" action="ppaction://media"/>
            <a:extLst>
              <a:ext uri="{FF2B5EF4-FFF2-40B4-BE49-F238E27FC236}">
                <a16:creationId xmlns:a16="http://schemas.microsoft.com/office/drawing/2014/main" id="{87E66A3D-650A-0DE2-B207-46C729282E4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duotone>
              <a:prstClr val="black"/>
              <a:schemeClr val="accent6">
                <a:tint val="45000"/>
                <a:satMod val="400000"/>
              </a:schemeClr>
            </a:duotone>
            <a:lum bright="-20000" contrast="-40000"/>
          </a:blip>
          <a:srcRect l="12500" r="12500"/>
          <a:stretch/>
        </p:blipFill>
        <p:spPr>
          <a:xfrm>
            <a:off x="0" y="0"/>
            <a:ext cx="13716000" cy="10287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9C5F23B-935B-83C1-453C-CB688E1BD68C}"/>
              </a:ext>
            </a:extLst>
          </p:cNvPr>
          <p:cNvSpPr txBox="1"/>
          <p:nvPr/>
        </p:nvSpPr>
        <p:spPr>
          <a:xfrm>
            <a:off x="3414713" y="4866502"/>
            <a:ext cx="6886575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27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D5B6BFB-F4F1-15A3-7531-BB2D0CEE3F5D}"/>
              </a:ext>
            </a:extLst>
          </p:cNvPr>
          <p:cNvSpPr/>
          <p:nvPr/>
        </p:nvSpPr>
        <p:spPr>
          <a:xfrm>
            <a:off x="1736305" y="8894557"/>
            <a:ext cx="10243382" cy="681405"/>
          </a:xfrm>
          <a:prstGeom prst="rect">
            <a:avLst/>
          </a:prstGeom>
          <a:noFill/>
        </p:spPr>
        <p:txBody>
          <a:bodyPr wrap="square" lIns="137160" tIns="68580" rIns="137160" bIns="68580" anchor="b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200" b="1" i="0" u="none" strike="noStrike" kern="1200" cap="none" spc="0" normalizeH="0" baseline="0" noProof="1">
                <a:ln w="0"/>
                <a:solidFill>
                  <a:srgbClr val="196B24">
                    <a:lumMod val="20000"/>
                    <a:lumOff val="80000"/>
                  </a:srgbClr>
                </a:solidFill>
                <a:effectLst/>
                <a:uLnTx/>
                <a:uFillTx/>
                <a:latin typeface="FSP DEMO - Breul Grotesk A" panose="02000000000000000000" pitchFamily="50" charset="0"/>
                <a:ea typeface="SF Pro Text" pitchFamily="50" charset="0"/>
                <a:cs typeface="SF Pro Text" pitchFamily="50" charset="0"/>
              </a:rPr>
              <a:t>Goar Ni Ende</a:t>
            </a:r>
            <a:endParaRPr kumimoji="0" lang="id-ID" sz="4200" b="1" i="0" u="none" strike="noStrike" kern="1200" cap="none" spc="0" normalizeH="0" baseline="0" noProof="1">
              <a:ln w="0"/>
              <a:solidFill>
                <a:srgbClr val="196B24">
                  <a:lumMod val="20000"/>
                  <a:lumOff val="80000"/>
                </a:srgbClr>
              </a:solidFill>
              <a:effectLst/>
              <a:uLnTx/>
              <a:uFillTx/>
              <a:latin typeface="FSP DEMO - Breul Grotesk A" panose="02000000000000000000" pitchFamily="50" charset="0"/>
              <a:ea typeface="SF Pro Text" pitchFamily="50" charset="0"/>
              <a:cs typeface="SF Pro Text" pitchFamily="50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AC202A5-073E-0544-194B-17B4C96801EB}"/>
              </a:ext>
            </a:extLst>
          </p:cNvPr>
          <p:cNvSpPr/>
          <p:nvPr/>
        </p:nvSpPr>
        <p:spPr>
          <a:xfrm>
            <a:off x="1827301" y="9461662"/>
            <a:ext cx="10061393" cy="397738"/>
          </a:xfrm>
          <a:prstGeom prst="rect">
            <a:avLst/>
          </a:prstGeom>
          <a:noFill/>
        </p:spPr>
        <p:txBody>
          <a:bodyPr wrap="square" lIns="137160" tIns="68580" rIns="137160" bIns="6858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1" i="0" u="none" strike="noStrike" kern="1200" cap="none" spc="0" normalizeH="0" baseline="0" noProof="1">
                <a:ln w="0"/>
                <a:solidFill>
                  <a:srgbClr val="196B24">
                    <a:lumMod val="20000"/>
                    <a:lumOff val="80000"/>
                  </a:srgbClr>
                </a:solidFill>
                <a:effectLst/>
                <a:uLnTx/>
                <a:uFillTx/>
                <a:latin typeface="SF Pro Text" pitchFamily="50" charset="0"/>
                <a:ea typeface="SF Pro Text" pitchFamily="50" charset="0"/>
                <a:cs typeface="SF Pro Text" pitchFamily="50" charset="0"/>
              </a:rPr>
              <a:t>Buku Ende No. ??</a:t>
            </a:r>
            <a:endParaRPr kumimoji="0" lang="id-ID" sz="2100" b="1" i="0" u="none" strike="noStrike" kern="1200" cap="none" spc="0" normalizeH="0" baseline="0" noProof="1">
              <a:ln w="0"/>
              <a:solidFill>
                <a:srgbClr val="196B24">
                  <a:lumMod val="20000"/>
                  <a:lumOff val="80000"/>
                </a:srgbClr>
              </a:solidFill>
              <a:effectLst/>
              <a:uLnTx/>
              <a:uFillTx/>
              <a:latin typeface="SF Pro Text" pitchFamily="50" charset="0"/>
              <a:ea typeface="SF Pro Text" pitchFamily="50" charset="0"/>
              <a:cs typeface="SF Pro Text" pitchFamily="50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B0A9D18-57B5-7E6D-1E9D-45D96A8234BD}"/>
              </a:ext>
            </a:extLst>
          </p:cNvPr>
          <p:cNvSpPr txBox="1"/>
          <p:nvPr/>
        </p:nvSpPr>
        <p:spPr>
          <a:xfrm>
            <a:off x="564350" y="2973674"/>
            <a:ext cx="12587289" cy="37856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Lorem ipsum dolor sit amet,</a:t>
            </a: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consectetur adipiscing elit,</a:t>
            </a: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sed do eiusmod tempor incididuntut</a:t>
            </a: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labore et dolore magna aliqua.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C027A56-0E85-1279-A76B-5AB57E65B26A}"/>
              </a:ext>
            </a:extLst>
          </p:cNvPr>
          <p:cNvSpPr txBox="1"/>
          <p:nvPr/>
        </p:nvSpPr>
        <p:spPr>
          <a:xfrm>
            <a:off x="6337659" y="1217976"/>
            <a:ext cx="1040670" cy="5367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SF Pro Text" pitchFamily="50" charset="0"/>
                <a:ea typeface="SF Pro Text" pitchFamily="50" charset="0"/>
                <a:cs typeface="SF Pro Text" pitchFamily="50" charset="0"/>
              </a:rPr>
              <a:t>reff</a:t>
            </a:r>
          </a:p>
        </p:txBody>
      </p:sp>
    </p:spTree>
    <p:extLst>
      <p:ext uri="{BB962C8B-B14F-4D97-AF65-F5344CB8AC3E}">
        <p14:creationId xmlns:p14="http://schemas.microsoft.com/office/powerpoint/2010/main" val="3910687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07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lumOff val="1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91B52C6-8FB5-3320-8415-14C70F4F5D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urple Bokeh Light Free Background Video">
            <a:hlinkClick r:id="" action="ppaction://media"/>
            <a:extLst>
              <a:ext uri="{FF2B5EF4-FFF2-40B4-BE49-F238E27FC236}">
                <a16:creationId xmlns:a16="http://schemas.microsoft.com/office/drawing/2014/main" id="{8EFB0790-AE62-A143-35C1-B76C9122DD8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duotone>
              <a:prstClr val="black"/>
              <a:schemeClr val="accent2">
                <a:tint val="45000"/>
                <a:satMod val="400000"/>
              </a:schemeClr>
            </a:duotone>
          </a:blip>
          <a:srcRect l="12500" r="12500"/>
          <a:stretch/>
        </p:blipFill>
        <p:spPr>
          <a:xfrm>
            <a:off x="0" y="0"/>
            <a:ext cx="13716000" cy="10287000"/>
          </a:xfrm>
          <a:prstGeom prst="rect">
            <a:avLst/>
          </a:prstGeom>
        </p:spPr>
      </p:pic>
      <p:pic>
        <p:nvPicPr>
          <p:cNvPr id="13" name="Picture 12" descr="A group of colorful dots&#10;&#10;Description automatically generated">
            <a:extLst>
              <a:ext uri="{FF2B5EF4-FFF2-40B4-BE49-F238E27FC236}">
                <a16:creationId xmlns:a16="http://schemas.microsoft.com/office/drawing/2014/main" id="{2C938DED-2195-23FF-A57F-A4141A09B9C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25" t="10354" r="10625" b="24363"/>
          <a:stretch/>
        </p:blipFill>
        <p:spPr>
          <a:xfrm>
            <a:off x="0" y="0"/>
            <a:ext cx="13716000" cy="10287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EB81F03-F987-2CEA-FE92-31A37ADF0F04}"/>
              </a:ext>
            </a:extLst>
          </p:cNvPr>
          <p:cNvSpPr txBox="1"/>
          <p:nvPr/>
        </p:nvSpPr>
        <p:spPr>
          <a:xfrm>
            <a:off x="3414713" y="4866502"/>
            <a:ext cx="6886575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27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46252CC-9DE4-7333-0F52-072B934AD41D}"/>
              </a:ext>
            </a:extLst>
          </p:cNvPr>
          <p:cNvSpPr/>
          <p:nvPr/>
        </p:nvSpPr>
        <p:spPr>
          <a:xfrm>
            <a:off x="1827305" y="4354650"/>
            <a:ext cx="10243382" cy="1185581"/>
          </a:xfrm>
          <a:prstGeom prst="rect">
            <a:avLst/>
          </a:prstGeom>
          <a:noFill/>
        </p:spPr>
        <p:txBody>
          <a:bodyPr wrap="square" lIns="137160" tIns="68580" rIns="137160" bIns="68580" anchor="b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100" b="1" i="0" u="none" strike="noStrike" kern="1200" cap="none" spc="0" normalizeH="0" baseline="0" noProof="1">
                <a:ln w="0"/>
                <a:solidFill>
                  <a:srgbClr val="E97132">
                    <a:lumMod val="20000"/>
                    <a:lumOff val="80000"/>
                  </a:srgbClr>
                </a:solidFill>
                <a:effectLst/>
                <a:uLnTx/>
                <a:uFillTx/>
                <a:latin typeface="FSP DEMO - Breul Grotesk A" panose="02000000000000000000" pitchFamily="50" charset="0"/>
                <a:ea typeface="SF Pro Text" pitchFamily="50" charset="0"/>
                <a:cs typeface="SF Pro Text" pitchFamily="50" charset="0"/>
              </a:rPr>
              <a:t>Holan Musik</a:t>
            </a:r>
            <a:endParaRPr kumimoji="0" lang="id-ID" sz="8100" b="1" i="0" u="none" strike="noStrike" kern="1200" cap="none" spc="0" normalizeH="0" baseline="0" noProof="1">
              <a:ln w="0"/>
              <a:solidFill>
                <a:srgbClr val="E97132">
                  <a:lumMod val="20000"/>
                  <a:lumOff val="80000"/>
                </a:srgbClr>
              </a:solidFill>
              <a:effectLst/>
              <a:uLnTx/>
              <a:uFillTx/>
              <a:latin typeface="FSP DEMO - Breul Grotesk A" panose="02000000000000000000" pitchFamily="50" charset="0"/>
              <a:ea typeface="SF Pro Text" pitchFamily="50" charset="0"/>
              <a:cs typeface="SF Pro Text" pitchFamily="50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4E8EC1D-C0AF-8D45-06F0-AA4614997404}"/>
              </a:ext>
            </a:extLst>
          </p:cNvPr>
          <p:cNvSpPr/>
          <p:nvPr/>
        </p:nvSpPr>
        <p:spPr>
          <a:xfrm>
            <a:off x="1827304" y="5420499"/>
            <a:ext cx="10061393" cy="582916"/>
          </a:xfrm>
          <a:prstGeom prst="rect">
            <a:avLst/>
          </a:prstGeom>
          <a:noFill/>
        </p:spPr>
        <p:txBody>
          <a:bodyPr wrap="square" lIns="137160" tIns="68580" rIns="137160" bIns="6858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1">
                <a:ln w="0"/>
                <a:solidFill>
                  <a:srgbClr val="E97132">
                    <a:lumMod val="20000"/>
                    <a:lumOff val="80000"/>
                  </a:srgbClr>
                </a:solidFill>
                <a:effectLst/>
                <a:uLnTx/>
                <a:uFillTx/>
                <a:latin typeface="SF Pro Text" pitchFamily="50" charset="0"/>
                <a:ea typeface="SF Pro Text" pitchFamily="50" charset="0"/>
                <a:cs typeface="SF Pro Text" pitchFamily="50" charset="0"/>
              </a:rPr>
              <a:t>Parmingguon Ujung Taon Parhuriaon</a:t>
            </a:r>
            <a:endParaRPr kumimoji="0" lang="id-ID" sz="3600" b="1" i="0" u="none" strike="noStrike" kern="1200" cap="none" spc="0" normalizeH="0" baseline="0" noProof="1">
              <a:ln w="0"/>
              <a:solidFill>
                <a:srgbClr val="E97132">
                  <a:lumMod val="20000"/>
                  <a:lumOff val="80000"/>
                </a:srgbClr>
              </a:solidFill>
              <a:effectLst/>
              <a:uLnTx/>
              <a:uFillTx/>
              <a:latin typeface="SF Pro Text" pitchFamily="50" charset="0"/>
              <a:ea typeface="SF Pro Text" pitchFamily="50" charset="0"/>
              <a:cs typeface="SF Pro Text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556344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07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lumOff val="1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73590E0-4372-24A8-1104-362A233B83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urple Bokeh Light Free Background Video">
            <a:hlinkClick r:id="" action="ppaction://media"/>
            <a:extLst>
              <a:ext uri="{FF2B5EF4-FFF2-40B4-BE49-F238E27FC236}">
                <a16:creationId xmlns:a16="http://schemas.microsoft.com/office/drawing/2014/main" id="{8B19C7C3-FEFD-D985-7180-A5463BA4A23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duotone>
              <a:prstClr val="black"/>
              <a:schemeClr val="accent5">
                <a:tint val="45000"/>
                <a:satMod val="400000"/>
              </a:schemeClr>
            </a:duotone>
            <a:lum bright="-20000" contrast="-40000"/>
          </a:blip>
          <a:srcRect l="12500" r="12500"/>
          <a:stretch/>
        </p:blipFill>
        <p:spPr>
          <a:xfrm>
            <a:off x="0" y="0"/>
            <a:ext cx="13716000" cy="10287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A195628-2045-C12F-4A2B-69905D9C26A8}"/>
              </a:ext>
            </a:extLst>
          </p:cNvPr>
          <p:cNvSpPr txBox="1"/>
          <p:nvPr/>
        </p:nvSpPr>
        <p:spPr>
          <a:xfrm>
            <a:off x="3414713" y="4866502"/>
            <a:ext cx="6886575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27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483A1A-BF75-FD20-B42D-A2C1B758FA5B}"/>
              </a:ext>
            </a:extLst>
          </p:cNvPr>
          <p:cNvSpPr/>
          <p:nvPr/>
        </p:nvSpPr>
        <p:spPr>
          <a:xfrm>
            <a:off x="1736305" y="8894557"/>
            <a:ext cx="10243382" cy="681405"/>
          </a:xfrm>
          <a:prstGeom prst="rect">
            <a:avLst/>
          </a:prstGeom>
          <a:noFill/>
        </p:spPr>
        <p:txBody>
          <a:bodyPr wrap="square" lIns="137160" tIns="68580" rIns="137160" bIns="68580" anchor="b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200" b="1" i="0" u="none" strike="noStrike" kern="1200" cap="none" spc="0" normalizeH="0" baseline="0" noProof="1">
                <a:ln w="0"/>
                <a:solidFill>
                  <a:srgbClr val="A02B93">
                    <a:lumMod val="20000"/>
                    <a:lumOff val="80000"/>
                  </a:srgbClr>
                </a:solidFill>
                <a:effectLst/>
                <a:uLnTx/>
                <a:uFillTx/>
                <a:latin typeface="FSP DEMO - Breul Grotesk A" panose="02000000000000000000" pitchFamily="50" charset="0"/>
                <a:ea typeface="SF Pro Text" pitchFamily="50" charset="0"/>
                <a:cs typeface="SF Pro Text" pitchFamily="50" charset="0"/>
              </a:rPr>
              <a:t>Goar Ni Ende</a:t>
            </a:r>
            <a:endParaRPr kumimoji="0" lang="id-ID" sz="4200" b="1" i="0" u="none" strike="noStrike" kern="1200" cap="none" spc="0" normalizeH="0" baseline="0" noProof="1">
              <a:ln w="0"/>
              <a:solidFill>
                <a:srgbClr val="A02B93">
                  <a:lumMod val="20000"/>
                  <a:lumOff val="80000"/>
                </a:srgbClr>
              </a:solidFill>
              <a:effectLst/>
              <a:uLnTx/>
              <a:uFillTx/>
              <a:latin typeface="FSP DEMO - Breul Grotesk A" panose="02000000000000000000" pitchFamily="50" charset="0"/>
              <a:ea typeface="SF Pro Text" pitchFamily="50" charset="0"/>
              <a:cs typeface="SF Pro Text" pitchFamily="50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2509609-89DA-5EA4-4845-F94379425BB2}"/>
              </a:ext>
            </a:extLst>
          </p:cNvPr>
          <p:cNvSpPr/>
          <p:nvPr/>
        </p:nvSpPr>
        <p:spPr>
          <a:xfrm>
            <a:off x="1827301" y="9461662"/>
            <a:ext cx="10061393" cy="397738"/>
          </a:xfrm>
          <a:prstGeom prst="rect">
            <a:avLst/>
          </a:prstGeom>
          <a:noFill/>
        </p:spPr>
        <p:txBody>
          <a:bodyPr wrap="square" lIns="137160" tIns="68580" rIns="137160" bIns="6858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1" i="0" u="none" strike="noStrike" kern="1200" cap="none" spc="0" normalizeH="0" baseline="0" noProof="1">
                <a:ln w="0"/>
                <a:solidFill>
                  <a:srgbClr val="A02B93">
                    <a:lumMod val="20000"/>
                    <a:lumOff val="80000"/>
                  </a:srgbClr>
                </a:solidFill>
                <a:effectLst/>
                <a:uLnTx/>
                <a:uFillTx/>
                <a:latin typeface="SF Pro Text" pitchFamily="50" charset="0"/>
                <a:ea typeface="SF Pro Text" pitchFamily="50" charset="0"/>
                <a:cs typeface="SF Pro Text" pitchFamily="50" charset="0"/>
              </a:rPr>
              <a:t>Buku Ende No. ??</a:t>
            </a:r>
            <a:endParaRPr kumimoji="0" lang="id-ID" sz="2100" b="1" i="0" u="none" strike="noStrike" kern="1200" cap="none" spc="0" normalizeH="0" baseline="0" noProof="1">
              <a:ln w="0"/>
              <a:solidFill>
                <a:srgbClr val="A02B93">
                  <a:lumMod val="20000"/>
                  <a:lumOff val="80000"/>
                </a:srgbClr>
              </a:solidFill>
              <a:effectLst/>
              <a:uLnTx/>
              <a:uFillTx/>
              <a:latin typeface="SF Pro Text" pitchFamily="50" charset="0"/>
              <a:ea typeface="SF Pro Text" pitchFamily="50" charset="0"/>
              <a:cs typeface="SF Pro Text" pitchFamily="50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DF83FBB-8827-080D-B4A8-C357E070FA32}"/>
              </a:ext>
            </a:extLst>
          </p:cNvPr>
          <p:cNvSpPr txBox="1"/>
          <p:nvPr/>
        </p:nvSpPr>
        <p:spPr>
          <a:xfrm>
            <a:off x="564350" y="2973674"/>
            <a:ext cx="12587289" cy="37856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Lorem ipsum dolor sit amet,</a:t>
            </a: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consectetur adipiscing elit,</a:t>
            </a: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sed do eiusmod tempor incididuntut</a:t>
            </a: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labore et dolore magna aliqua.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0F46EB3-24C5-C024-F2DD-DA0A8C20BF55}"/>
              </a:ext>
            </a:extLst>
          </p:cNvPr>
          <p:cNvSpPr txBox="1"/>
          <p:nvPr/>
        </p:nvSpPr>
        <p:spPr>
          <a:xfrm>
            <a:off x="6045916" y="1217976"/>
            <a:ext cx="1624163" cy="5367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SF Pro Text" pitchFamily="50" charset="0"/>
                <a:ea typeface="SF Pro Text" pitchFamily="50" charset="0"/>
                <a:cs typeface="SF Pro Text" pitchFamily="50" charset="0"/>
              </a:rPr>
              <a:t>ayat 3</a:t>
            </a:r>
          </a:p>
        </p:txBody>
      </p:sp>
    </p:spTree>
    <p:extLst>
      <p:ext uri="{BB962C8B-B14F-4D97-AF65-F5344CB8AC3E}">
        <p14:creationId xmlns:p14="http://schemas.microsoft.com/office/powerpoint/2010/main" val="278481946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07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lumOff val="1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A76AB66-5A6A-6DB5-4BFC-F51F196716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urple Bokeh Light Free Background Video">
            <a:hlinkClick r:id="" action="ppaction://media"/>
            <a:extLst>
              <a:ext uri="{FF2B5EF4-FFF2-40B4-BE49-F238E27FC236}">
                <a16:creationId xmlns:a16="http://schemas.microsoft.com/office/drawing/2014/main" id="{7DDFA78B-F102-4052-DCB4-E1D67EE2B3B6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duotone>
              <a:prstClr val="black"/>
              <a:schemeClr val="accent5">
                <a:tint val="45000"/>
                <a:satMod val="400000"/>
              </a:schemeClr>
            </a:duotone>
            <a:lum bright="-20000" contrast="-40000"/>
          </a:blip>
          <a:srcRect l="12500" r="12500"/>
          <a:stretch/>
        </p:blipFill>
        <p:spPr>
          <a:xfrm>
            <a:off x="0" y="0"/>
            <a:ext cx="13716000" cy="10287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196E621-AD42-A69A-195D-13C3D8ACAF5C}"/>
              </a:ext>
            </a:extLst>
          </p:cNvPr>
          <p:cNvSpPr txBox="1"/>
          <p:nvPr/>
        </p:nvSpPr>
        <p:spPr>
          <a:xfrm>
            <a:off x="3414713" y="4866502"/>
            <a:ext cx="6886575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27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F09A4-1583-2BB4-4556-7EB4CC2815BE}"/>
              </a:ext>
            </a:extLst>
          </p:cNvPr>
          <p:cNvSpPr/>
          <p:nvPr/>
        </p:nvSpPr>
        <p:spPr>
          <a:xfrm>
            <a:off x="1736305" y="8894557"/>
            <a:ext cx="10243382" cy="681405"/>
          </a:xfrm>
          <a:prstGeom prst="rect">
            <a:avLst/>
          </a:prstGeom>
          <a:noFill/>
        </p:spPr>
        <p:txBody>
          <a:bodyPr wrap="square" lIns="137160" tIns="68580" rIns="137160" bIns="68580" anchor="b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200" b="1" i="0" u="none" strike="noStrike" kern="1200" cap="none" spc="0" normalizeH="0" baseline="0" noProof="1">
                <a:ln w="0"/>
                <a:solidFill>
                  <a:srgbClr val="A02B93">
                    <a:lumMod val="20000"/>
                    <a:lumOff val="80000"/>
                  </a:srgbClr>
                </a:solidFill>
                <a:effectLst/>
                <a:uLnTx/>
                <a:uFillTx/>
                <a:latin typeface="FSP DEMO - Breul Grotesk A" panose="02000000000000000000" pitchFamily="50" charset="0"/>
                <a:ea typeface="SF Pro Text" pitchFamily="50" charset="0"/>
                <a:cs typeface="SF Pro Text" pitchFamily="50" charset="0"/>
              </a:rPr>
              <a:t>Goar Ni Ende</a:t>
            </a:r>
            <a:endParaRPr kumimoji="0" lang="id-ID" sz="4200" b="1" i="0" u="none" strike="noStrike" kern="1200" cap="none" spc="0" normalizeH="0" baseline="0" noProof="1">
              <a:ln w="0"/>
              <a:solidFill>
                <a:srgbClr val="A02B93">
                  <a:lumMod val="20000"/>
                  <a:lumOff val="80000"/>
                </a:srgbClr>
              </a:solidFill>
              <a:effectLst/>
              <a:uLnTx/>
              <a:uFillTx/>
              <a:latin typeface="FSP DEMO - Breul Grotesk A" panose="02000000000000000000" pitchFamily="50" charset="0"/>
              <a:ea typeface="SF Pro Text" pitchFamily="50" charset="0"/>
              <a:cs typeface="SF Pro Text" pitchFamily="50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9E006AA-5B4B-F540-9AB9-0E117B2101B7}"/>
              </a:ext>
            </a:extLst>
          </p:cNvPr>
          <p:cNvSpPr/>
          <p:nvPr/>
        </p:nvSpPr>
        <p:spPr>
          <a:xfrm>
            <a:off x="1827301" y="9461662"/>
            <a:ext cx="10061393" cy="397738"/>
          </a:xfrm>
          <a:prstGeom prst="rect">
            <a:avLst/>
          </a:prstGeom>
          <a:noFill/>
        </p:spPr>
        <p:txBody>
          <a:bodyPr wrap="square" lIns="137160" tIns="68580" rIns="137160" bIns="6858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1" i="0" u="none" strike="noStrike" kern="1200" cap="none" spc="0" normalizeH="0" baseline="0" noProof="1">
                <a:ln w="0"/>
                <a:solidFill>
                  <a:srgbClr val="A02B93">
                    <a:lumMod val="20000"/>
                    <a:lumOff val="80000"/>
                  </a:srgbClr>
                </a:solidFill>
                <a:effectLst/>
                <a:uLnTx/>
                <a:uFillTx/>
                <a:latin typeface="SF Pro Text" pitchFamily="50" charset="0"/>
                <a:ea typeface="SF Pro Text" pitchFamily="50" charset="0"/>
                <a:cs typeface="SF Pro Text" pitchFamily="50" charset="0"/>
              </a:rPr>
              <a:t>Buku Ende No. ??</a:t>
            </a:r>
            <a:endParaRPr kumimoji="0" lang="id-ID" sz="2100" b="1" i="0" u="none" strike="noStrike" kern="1200" cap="none" spc="0" normalizeH="0" baseline="0" noProof="1">
              <a:ln w="0"/>
              <a:solidFill>
                <a:srgbClr val="A02B93">
                  <a:lumMod val="20000"/>
                  <a:lumOff val="80000"/>
                </a:srgbClr>
              </a:solidFill>
              <a:effectLst/>
              <a:uLnTx/>
              <a:uFillTx/>
              <a:latin typeface="SF Pro Text" pitchFamily="50" charset="0"/>
              <a:ea typeface="SF Pro Text" pitchFamily="50" charset="0"/>
              <a:cs typeface="SF Pro Text" pitchFamily="50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3947F04-AD1F-990B-1ED2-51466D61C603}"/>
              </a:ext>
            </a:extLst>
          </p:cNvPr>
          <p:cNvSpPr txBox="1"/>
          <p:nvPr/>
        </p:nvSpPr>
        <p:spPr>
          <a:xfrm>
            <a:off x="564350" y="2973674"/>
            <a:ext cx="12587289" cy="37856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Lorem ipsum dolor sit amet,</a:t>
            </a: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consectetur adipiscing elit,</a:t>
            </a: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sed do eiusmod tempor incididuntut</a:t>
            </a: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labore et dolore magna aliqua.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21E3DFD-BE62-FBAD-93FF-E03D5344E945}"/>
              </a:ext>
            </a:extLst>
          </p:cNvPr>
          <p:cNvSpPr txBox="1"/>
          <p:nvPr/>
        </p:nvSpPr>
        <p:spPr>
          <a:xfrm>
            <a:off x="6337663" y="1217976"/>
            <a:ext cx="1040670" cy="5367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SF Pro Text" pitchFamily="50" charset="0"/>
                <a:ea typeface="SF Pro Text" pitchFamily="50" charset="0"/>
                <a:cs typeface="SF Pro Text" pitchFamily="50" charset="0"/>
              </a:rPr>
              <a:t>reff</a:t>
            </a:r>
          </a:p>
        </p:txBody>
      </p:sp>
    </p:spTree>
    <p:extLst>
      <p:ext uri="{BB962C8B-B14F-4D97-AF65-F5344CB8AC3E}">
        <p14:creationId xmlns:p14="http://schemas.microsoft.com/office/powerpoint/2010/main" val="1222962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07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lumOff val="1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3A0BE7F-8542-B1FA-76B5-5C46F9653E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urple Bokeh Light Free Background Video">
            <a:hlinkClick r:id="" action="ppaction://media"/>
            <a:extLst>
              <a:ext uri="{FF2B5EF4-FFF2-40B4-BE49-F238E27FC236}">
                <a16:creationId xmlns:a16="http://schemas.microsoft.com/office/drawing/2014/main" id="{92A9A48F-AA98-D6A7-FCCB-5247E28EBF5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duotone>
              <a:prstClr val="black"/>
              <a:srgbClr val="C00000">
                <a:tint val="45000"/>
                <a:satMod val="400000"/>
              </a:srgbClr>
            </a:duotone>
            <a:lum bright="-20000" contrast="-40000"/>
          </a:blip>
          <a:srcRect l="12500" r="12500"/>
          <a:stretch/>
        </p:blipFill>
        <p:spPr>
          <a:xfrm>
            <a:off x="0" y="0"/>
            <a:ext cx="13716000" cy="10287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85609F9-C862-B887-4C00-E201A13450BC}"/>
              </a:ext>
            </a:extLst>
          </p:cNvPr>
          <p:cNvSpPr txBox="1"/>
          <p:nvPr/>
        </p:nvSpPr>
        <p:spPr>
          <a:xfrm>
            <a:off x="3414713" y="4866502"/>
            <a:ext cx="6886575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27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7EE535D-0A5F-94EA-9580-2203065FBD54}"/>
              </a:ext>
            </a:extLst>
          </p:cNvPr>
          <p:cNvSpPr/>
          <p:nvPr/>
        </p:nvSpPr>
        <p:spPr>
          <a:xfrm>
            <a:off x="1736305" y="8894557"/>
            <a:ext cx="10243382" cy="681405"/>
          </a:xfrm>
          <a:prstGeom prst="rect">
            <a:avLst/>
          </a:prstGeom>
          <a:noFill/>
        </p:spPr>
        <p:txBody>
          <a:bodyPr wrap="square" lIns="137160" tIns="68580" rIns="137160" bIns="68580" anchor="b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200" b="1" i="0" u="none" strike="noStrike" kern="1200" cap="none" spc="0" normalizeH="0" baseline="0" noProof="1">
                <a:ln w="0"/>
                <a:solidFill>
                  <a:srgbClr val="F4CECE"/>
                </a:solidFill>
                <a:effectLst/>
                <a:uLnTx/>
                <a:uFillTx/>
                <a:latin typeface="FSP DEMO - Breul Grotesk A" panose="02000000000000000000" pitchFamily="50" charset="0"/>
                <a:ea typeface="SF Pro Text" pitchFamily="50" charset="0"/>
                <a:cs typeface="SF Pro Text" pitchFamily="50" charset="0"/>
              </a:rPr>
              <a:t>Goar Ni Ende</a:t>
            </a:r>
            <a:endParaRPr kumimoji="0" lang="id-ID" sz="4200" b="1" i="0" u="none" strike="noStrike" kern="1200" cap="none" spc="0" normalizeH="0" baseline="0" noProof="1">
              <a:ln w="0"/>
              <a:solidFill>
                <a:srgbClr val="F4CECE"/>
              </a:solidFill>
              <a:effectLst/>
              <a:uLnTx/>
              <a:uFillTx/>
              <a:latin typeface="FSP DEMO - Breul Grotesk A" panose="02000000000000000000" pitchFamily="50" charset="0"/>
              <a:ea typeface="SF Pro Text" pitchFamily="50" charset="0"/>
              <a:cs typeface="SF Pro Text" pitchFamily="50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BE8E788-A1CE-42E5-CC96-4874EA6BF8BD}"/>
              </a:ext>
            </a:extLst>
          </p:cNvPr>
          <p:cNvSpPr/>
          <p:nvPr/>
        </p:nvSpPr>
        <p:spPr>
          <a:xfrm>
            <a:off x="1827301" y="9461662"/>
            <a:ext cx="10061393" cy="397738"/>
          </a:xfrm>
          <a:prstGeom prst="rect">
            <a:avLst/>
          </a:prstGeom>
          <a:noFill/>
        </p:spPr>
        <p:txBody>
          <a:bodyPr wrap="square" lIns="137160" tIns="68580" rIns="137160" bIns="6858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1" i="0" u="none" strike="noStrike" kern="1200" cap="none" spc="0" normalizeH="0" baseline="0" noProof="1">
                <a:ln w="0"/>
                <a:solidFill>
                  <a:srgbClr val="F4CECE"/>
                </a:solidFill>
                <a:effectLst/>
                <a:uLnTx/>
                <a:uFillTx/>
                <a:latin typeface="SF Pro Text" pitchFamily="50" charset="0"/>
                <a:ea typeface="SF Pro Text" pitchFamily="50" charset="0"/>
                <a:cs typeface="SF Pro Text" pitchFamily="50" charset="0"/>
              </a:rPr>
              <a:t>Buku Ende No. ??</a:t>
            </a:r>
            <a:endParaRPr kumimoji="0" lang="id-ID" sz="2100" b="1" i="0" u="none" strike="noStrike" kern="1200" cap="none" spc="0" normalizeH="0" baseline="0" noProof="1">
              <a:ln w="0"/>
              <a:solidFill>
                <a:srgbClr val="F4CECE"/>
              </a:solidFill>
              <a:effectLst/>
              <a:uLnTx/>
              <a:uFillTx/>
              <a:latin typeface="SF Pro Text" pitchFamily="50" charset="0"/>
              <a:ea typeface="SF Pro Text" pitchFamily="50" charset="0"/>
              <a:cs typeface="SF Pro Text" pitchFamily="50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3F69F24-C650-0BBF-425C-14CEC57E03D2}"/>
              </a:ext>
            </a:extLst>
          </p:cNvPr>
          <p:cNvSpPr txBox="1"/>
          <p:nvPr/>
        </p:nvSpPr>
        <p:spPr>
          <a:xfrm>
            <a:off x="564350" y="2973674"/>
            <a:ext cx="12587289" cy="37856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Lorem ipsum dolor sit amet,</a:t>
            </a: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consectetur adipiscing elit,</a:t>
            </a: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sed do eiusmod tempor incididuntut</a:t>
            </a: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labore et dolore magna aliqua.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B560377-9FB2-7061-DBA8-B34D55E7699B}"/>
              </a:ext>
            </a:extLst>
          </p:cNvPr>
          <p:cNvSpPr txBox="1"/>
          <p:nvPr/>
        </p:nvSpPr>
        <p:spPr>
          <a:xfrm>
            <a:off x="6045916" y="1217976"/>
            <a:ext cx="1624163" cy="5367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SF Pro Text" pitchFamily="50" charset="0"/>
                <a:ea typeface="SF Pro Text" pitchFamily="50" charset="0"/>
                <a:cs typeface="SF Pro Text" pitchFamily="50" charset="0"/>
              </a:rPr>
              <a:t>ayat 4</a:t>
            </a:r>
          </a:p>
        </p:txBody>
      </p:sp>
    </p:spTree>
    <p:extLst>
      <p:ext uri="{BB962C8B-B14F-4D97-AF65-F5344CB8AC3E}">
        <p14:creationId xmlns:p14="http://schemas.microsoft.com/office/powerpoint/2010/main" val="38462849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07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lumOff val="1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BD0659F-2E70-B774-73C3-2B53FEE361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urple Bokeh Light Free Background Video">
            <a:hlinkClick r:id="" action="ppaction://media"/>
            <a:extLst>
              <a:ext uri="{FF2B5EF4-FFF2-40B4-BE49-F238E27FC236}">
                <a16:creationId xmlns:a16="http://schemas.microsoft.com/office/drawing/2014/main" id="{487861DC-27FB-2339-F2E4-AEAB965255D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duotone>
              <a:prstClr val="black"/>
              <a:srgbClr val="C00000">
                <a:tint val="45000"/>
                <a:satMod val="400000"/>
              </a:srgbClr>
            </a:duotone>
            <a:lum bright="-20000" contrast="-40000"/>
          </a:blip>
          <a:srcRect l="12500" r="12500"/>
          <a:stretch/>
        </p:blipFill>
        <p:spPr>
          <a:xfrm>
            <a:off x="0" y="0"/>
            <a:ext cx="13716000" cy="10287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FF12650-54FD-5158-4382-95E14C849325}"/>
              </a:ext>
            </a:extLst>
          </p:cNvPr>
          <p:cNvSpPr txBox="1"/>
          <p:nvPr/>
        </p:nvSpPr>
        <p:spPr>
          <a:xfrm>
            <a:off x="3414713" y="4866502"/>
            <a:ext cx="6886575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27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B0C21A5-B329-85B9-7F58-55B3610974AF}"/>
              </a:ext>
            </a:extLst>
          </p:cNvPr>
          <p:cNvSpPr/>
          <p:nvPr/>
        </p:nvSpPr>
        <p:spPr>
          <a:xfrm>
            <a:off x="1736305" y="8894557"/>
            <a:ext cx="10243382" cy="681405"/>
          </a:xfrm>
          <a:prstGeom prst="rect">
            <a:avLst/>
          </a:prstGeom>
          <a:noFill/>
        </p:spPr>
        <p:txBody>
          <a:bodyPr wrap="square" lIns="137160" tIns="68580" rIns="137160" bIns="68580" anchor="b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200" b="1" i="0" u="none" strike="noStrike" kern="1200" cap="none" spc="0" normalizeH="0" baseline="0" noProof="1">
                <a:ln w="0"/>
                <a:solidFill>
                  <a:srgbClr val="F4CECE"/>
                </a:solidFill>
                <a:effectLst/>
                <a:uLnTx/>
                <a:uFillTx/>
                <a:latin typeface="FSP DEMO - Breul Grotesk A" panose="02000000000000000000" pitchFamily="50" charset="0"/>
                <a:ea typeface="SF Pro Text" pitchFamily="50" charset="0"/>
                <a:cs typeface="SF Pro Text" pitchFamily="50" charset="0"/>
              </a:rPr>
              <a:t>Goar Ni Ende</a:t>
            </a:r>
            <a:endParaRPr kumimoji="0" lang="id-ID" sz="4200" b="1" i="0" u="none" strike="noStrike" kern="1200" cap="none" spc="0" normalizeH="0" baseline="0" noProof="1">
              <a:ln w="0"/>
              <a:solidFill>
                <a:srgbClr val="F4CECE"/>
              </a:solidFill>
              <a:effectLst/>
              <a:uLnTx/>
              <a:uFillTx/>
              <a:latin typeface="FSP DEMO - Breul Grotesk A" panose="02000000000000000000" pitchFamily="50" charset="0"/>
              <a:ea typeface="SF Pro Text" pitchFamily="50" charset="0"/>
              <a:cs typeface="SF Pro Text" pitchFamily="50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F79118F-0ADD-DD31-0B1C-FD6647ADB0ED}"/>
              </a:ext>
            </a:extLst>
          </p:cNvPr>
          <p:cNvSpPr/>
          <p:nvPr/>
        </p:nvSpPr>
        <p:spPr>
          <a:xfrm>
            <a:off x="1827301" y="9461662"/>
            <a:ext cx="10061393" cy="397738"/>
          </a:xfrm>
          <a:prstGeom prst="rect">
            <a:avLst/>
          </a:prstGeom>
          <a:noFill/>
        </p:spPr>
        <p:txBody>
          <a:bodyPr wrap="square" lIns="137160" tIns="68580" rIns="137160" bIns="6858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1" i="0" u="none" strike="noStrike" kern="1200" cap="none" spc="0" normalizeH="0" baseline="0" noProof="1">
                <a:ln w="0"/>
                <a:solidFill>
                  <a:srgbClr val="F4CECE"/>
                </a:solidFill>
                <a:effectLst/>
                <a:uLnTx/>
                <a:uFillTx/>
                <a:latin typeface="SF Pro Text" pitchFamily="50" charset="0"/>
                <a:ea typeface="SF Pro Text" pitchFamily="50" charset="0"/>
                <a:cs typeface="SF Pro Text" pitchFamily="50" charset="0"/>
              </a:rPr>
              <a:t>Buku Ende No. ??</a:t>
            </a:r>
            <a:endParaRPr kumimoji="0" lang="id-ID" sz="2100" b="1" i="0" u="none" strike="noStrike" kern="1200" cap="none" spc="0" normalizeH="0" baseline="0" noProof="1">
              <a:ln w="0"/>
              <a:solidFill>
                <a:srgbClr val="F4CECE"/>
              </a:solidFill>
              <a:effectLst/>
              <a:uLnTx/>
              <a:uFillTx/>
              <a:latin typeface="SF Pro Text" pitchFamily="50" charset="0"/>
              <a:ea typeface="SF Pro Text" pitchFamily="50" charset="0"/>
              <a:cs typeface="SF Pro Text" pitchFamily="50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133CFEB-9463-6680-3317-6B08D8D040D8}"/>
              </a:ext>
            </a:extLst>
          </p:cNvPr>
          <p:cNvSpPr txBox="1"/>
          <p:nvPr/>
        </p:nvSpPr>
        <p:spPr>
          <a:xfrm>
            <a:off x="564350" y="2973674"/>
            <a:ext cx="12587289" cy="37856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Lorem ipsum dolor sit amet,</a:t>
            </a: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consectetur adipiscing elit,</a:t>
            </a: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sed do eiusmod tempor incididuntut</a:t>
            </a: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labore et dolore magna aliqua.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5439F11-61AB-15C5-298D-5E63332443CF}"/>
              </a:ext>
            </a:extLst>
          </p:cNvPr>
          <p:cNvSpPr txBox="1"/>
          <p:nvPr/>
        </p:nvSpPr>
        <p:spPr>
          <a:xfrm>
            <a:off x="6337663" y="1217976"/>
            <a:ext cx="1040670" cy="5367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SF Pro Text" pitchFamily="50" charset="0"/>
                <a:ea typeface="SF Pro Text" pitchFamily="50" charset="0"/>
                <a:cs typeface="SF Pro Text" pitchFamily="50" charset="0"/>
              </a:rPr>
              <a:t>reff</a:t>
            </a:r>
          </a:p>
        </p:txBody>
      </p:sp>
    </p:spTree>
    <p:extLst>
      <p:ext uri="{BB962C8B-B14F-4D97-AF65-F5344CB8AC3E}">
        <p14:creationId xmlns:p14="http://schemas.microsoft.com/office/powerpoint/2010/main" val="439860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07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lumOff val="1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7153906-2FBD-63A4-3AA8-B80FE0F639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urple Bokeh Light Free Background Video">
            <a:hlinkClick r:id="" action="ppaction://media"/>
            <a:extLst>
              <a:ext uri="{FF2B5EF4-FFF2-40B4-BE49-F238E27FC236}">
                <a16:creationId xmlns:a16="http://schemas.microsoft.com/office/drawing/2014/main" id="{61330373-4E7D-D748-3D57-0F6AC838C88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duotone>
              <a:prstClr val="black"/>
              <a:schemeClr val="accent2">
                <a:tint val="45000"/>
                <a:satMod val="400000"/>
              </a:schemeClr>
            </a:duotone>
          </a:blip>
          <a:srcRect l="12500" r="12500"/>
          <a:stretch/>
        </p:blipFill>
        <p:spPr>
          <a:xfrm>
            <a:off x="0" y="0"/>
            <a:ext cx="13716000" cy="10287000"/>
          </a:xfrm>
          <a:prstGeom prst="rect">
            <a:avLst/>
          </a:prstGeom>
        </p:spPr>
      </p:pic>
      <p:pic>
        <p:nvPicPr>
          <p:cNvPr id="13" name="Picture 12" descr="A group of colorful dots&#10;&#10;Description automatically generated">
            <a:extLst>
              <a:ext uri="{FF2B5EF4-FFF2-40B4-BE49-F238E27FC236}">
                <a16:creationId xmlns:a16="http://schemas.microsoft.com/office/drawing/2014/main" id="{8687DCD1-1E9E-DC04-317D-46784598B71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25" t="10354" r="10625" b="24363"/>
          <a:stretch/>
        </p:blipFill>
        <p:spPr>
          <a:xfrm>
            <a:off x="0" y="0"/>
            <a:ext cx="13716000" cy="10287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B03EFF4-1090-A314-1E1A-62AA73100824}"/>
              </a:ext>
            </a:extLst>
          </p:cNvPr>
          <p:cNvSpPr txBox="1"/>
          <p:nvPr/>
        </p:nvSpPr>
        <p:spPr>
          <a:xfrm>
            <a:off x="3414713" y="4866502"/>
            <a:ext cx="6886575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27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0A0A1F7-C21A-356B-C882-7C87B2BBC88B}"/>
              </a:ext>
            </a:extLst>
          </p:cNvPr>
          <p:cNvSpPr/>
          <p:nvPr/>
        </p:nvSpPr>
        <p:spPr>
          <a:xfrm>
            <a:off x="1827305" y="4354650"/>
            <a:ext cx="10243382" cy="1185581"/>
          </a:xfrm>
          <a:prstGeom prst="rect">
            <a:avLst/>
          </a:prstGeom>
          <a:noFill/>
        </p:spPr>
        <p:txBody>
          <a:bodyPr wrap="square" lIns="137160" tIns="68580" rIns="137160" bIns="68580" anchor="b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100" b="1" i="0" u="none" strike="noStrike" kern="1200" cap="none" spc="0" normalizeH="0" baseline="0" noProof="1">
                <a:ln w="0"/>
                <a:solidFill>
                  <a:srgbClr val="E97132">
                    <a:lumMod val="20000"/>
                    <a:lumOff val="80000"/>
                  </a:srgbClr>
                </a:solidFill>
                <a:effectLst/>
                <a:uLnTx/>
                <a:uFillTx/>
                <a:latin typeface="FSP DEMO - Breul Grotesk A" panose="02000000000000000000" pitchFamily="50" charset="0"/>
                <a:ea typeface="SF Pro Text" pitchFamily="50" charset="0"/>
                <a:cs typeface="SF Pro Text" pitchFamily="50" charset="0"/>
              </a:rPr>
              <a:t>Holan Musik</a:t>
            </a:r>
            <a:endParaRPr kumimoji="0" lang="id-ID" sz="8100" b="1" i="0" u="none" strike="noStrike" kern="1200" cap="none" spc="0" normalizeH="0" baseline="0" noProof="1">
              <a:ln w="0"/>
              <a:solidFill>
                <a:srgbClr val="E97132">
                  <a:lumMod val="20000"/>
                  <a:lumOff val="80000"/>
                </a:srgbClr>
              </a:solidFill>
              <a:effectLst/>
              <a:uLnTx/>
              <a:uFillTx/>
              <a:latin typeface="FSP DEMO - Breul Grotesk A" panose="02000000000000000000" pitchFamily="50" charset="0"/>
              <a:ea typeface="SF Pro Text" pitchFamily="50" charset="0"/>
              <a:cs typeface="SF Pro Text" pitchFamily="50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52E066F-1B85-E3EE-158E-A0B34AC6F6AE}"/>
              </a:ext>
            </a:extLst>
          </p:cNvPr>
          <p:cNvSpPr/>
          <p:nvPr/>
        </p:nvSpPr>
        <p:spPr>
          <a:xfrm>
            <a:off x="1827304" y="5420499"/>
            <a:ext cx="10061393" cy="582916"/>
          </a:xfrm>
          <a:prstGeom prst="rect">
            <a:avLst/>
          </a:prstGeom>
          <a:noFill/>
        </p:spPr>
        <p:txBody>
          <a:bodyPr wrap="square" lIns="137160" tIns="68580" rIns="137160" bIns="6858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1">
                <a:ln w="0"/>
                <a:solidFill>
                  <a:srgbClr val="E97132">
                    <a:lumMod val="20000"/>
                    <a:lumOff val="80000"/>
                  </a:srgbClr>
                </a:solidFill>
                <a:effectLst/>
                <a:uLnTx/>
                <a:uFillTx/>
                <a:latin typeface="SF Pro Text" pitchFamily="50" charset="0"/>
                <a:ea typeface="SF Pro Text" pitchFamily="50" charset="0"/>
                <a:cs typeface="SF Pro Text" pitchFamily="50" charset="0"/>
              </a:rPr>
              <a:t>Parmingguon Ujung Taon Parhuriaon</a:t>
            </a:r>
            <a:endParaRPr kumimoji="0" lang="id-ID" sz="3600" b="1" i="0" u="none" strike="noStrike" kern="1200" cap="none" spc="0" normalizeH="0" baseline="0" noProof="1">
              <a:ln w="0"/>
              <a:solidFill>
                <a:srgbClr val="E97132">
                  <a:lumMod val="20000"/>
                  <a:lumOff val="80000"/>
                </a:srgbClr>
              </a:solidFill>
              <a:effectLst/>
              <a:uLnTx/>
              <a:uFillTx/>
              <a:latin typeface="SF Pro Text" pitchFamily="50" charset="0"/>
              <a:ea typeface="SF Pro Text" pitchFamily="50" charset="0"/>
              <a:cs typeface="SF Pro Text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95262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07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lumOff val="1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31D52C1-4B21-673D-CD18-7BE4AD8504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A group of colorful dots&#10;&#10;Description automatically generated">
            <a:extLst>
              <a:ext uri="{FF2B5EF4-FFF2-40B4-BE49-F238E27FC236}">
                <a16:creationId xmlns:a16="http://schemas.microsoft.com/office/drawing/2014/main" id="{6F58237E-8F19-43B3-5AAB-1616B4C7C371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25" t="10354" r="10625" b="24363"/>
          <a:stretch/>
        </p:blipFill>
        <p:spPr>
          <a:xfrm>
            <a:off x="0" y="0"/>
            <a:ext cx="13716000" cy="10287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D239A96-D9CF-C751-CA74-BBC64B14D4FF}"/>
              </a:ext>
            </a:extLst>
          </p:cNvPr>
          <p:cNvSpPr txBox="1"/>
          <p:nvPr/>
        </p:nvSpPr>
        <p:spPr>
          <a:xfrm>
            <a:off x="3414713" y="4866502"/>
            <a:ext cx="6886575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27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5" name="Picture 14" descr="A close up of a flower&#10;&#10;Description automatically generated">
            <a:extLst>
              <a:ext uri="{FF2B5EF4-FFF2-40B4-BE49-F238E27FC236}">
                <a16:creationId xmlns:a16="http://schemas.microsoft.com/office/drawing/2014/main" id="{E87D371E-C727-A163-3E14-63D17F5561E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9838" y="6503528"/>
            <a:ext cx="3843338" cy="3843338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7681F6FD-6EF3-6610-C109-EC114E17F728}"/>
              </a:ext>
            </a:extLst>
          </p:cNvPr>
          <p:cNvSpPr/>
          <p:nvPr/>
        </p:nvSpPr>
        <p:spPr>
          <a:xfrm>
            <a:off x="1827304" y="4404536"/>
            <a:ext cx="10334561" cy="1135696"/>
          </a:xfrm>
          <a:prstGeom prst="rect">
            <a:avLst/>
          </a:prstGeom>
          <a:noFill/>
        </p:spPr>
        <p:txBody>
          <a:bodyPr wrap="square" lIns="137160" tIns="68580" rIns="137160" bIns="68580" anchor="b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100" b="1" i="0" u="none" strike="noStrike" kern="1200" cap="none" spc="0" normalizeH="0" baseline="0" noProof="1">
                <a:ln w="0"/>
                <a:solidFill>
                  <a:srgbClr val="E97132">
                    <a:lumMod val="20000"/>
                    <a:lumOff val="80000"/>
                  </a:srgbClr>
                </a:solidFill>
                <a:effectLst/>
                <a:uLnTx/>
                <a:uFillTx/>
                <a:latin typeface="SFNS Display" panose="00000500000000000000" pitchFamily="2" charset="0"/>
                <a:ea typeface="SF Pro Text" pitchFamily="50" charset="0"/>
                <a:cs typeface="SF Pro Text" pitchFamily="50" charset="0"/>
              </a:rPr>
              <a:t>Tangiang Pelean</a:t>
            </a:r>
            <a:endParaRPr kumimoji="0" lang="id-ID" sz="8100" b="1" i="0" u="none" strike="noStrike" kern="1200" cap="none" spc="0" normalizeH="0" baseline="0" noProof="1">
              <a:ln w="0"/>
              <a:solidFill>
                <a:srgbClr val="E97132">
                  <a:lumMod val="20000"/>
                  <a:lumOff val="80000"/>
                </a:srgbClr>
              </a:solidFill>
              <a:effectLst/>
              <a:uLnTx/>
              <a:uFillTx/>
              <a:latin typeface="SFNS Display" panose="00000500000000000000" pitchFamily="2" charset="0"/>
              <a:ea typeface="SF Pro Text" pitchFamily="50" charset="0"/>
              <a:cs typeface="SF Pro Text" pitchFamily="50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6F69B09-B512-CC86-DD74-4181398D3A15}"/>
              </a:ext>
            </a:extLst>
          </p:cNvPr>
          <p:cNvSpPr/>
          <p:nvPr/>
        </p:nvSpPr>
        <p:spPr>
          <a:xfrm>
            <a:off x="1827303" y="5420500"/>
            <a:ext cx="6339749" cy="526298"/>
          </a:xfrm>
          <a:prstGeom prst="rect">
            <a:avLst/>
          </a:prstGeom>
          <a:noFill/>
        </p:spPr>
        <p:txBody>
          <a:bodyPr wrap="none" lIns="137160" tIns="68580" rIns="137160" bIns="6858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1200" cap="none" spc="0" normalizeH="0" baseline="0" noProof="1">
                <a:ln w="0"/>
                <a:solidFill>
                  <a:srgbClr val="E97132">
                    <a:lumMod val="20000"/>
                    <a:lumOff val="80000"/>
                  </a:srgbClr>
                </a:solidFill>
                <a:effectLst/>
                <a:uLnTx/>
                <a:uFillTx/>
                <a:latin typeface="FSP DEMO - Breul Grotesk A" panose="02000000000000000000" pitchFamily="50" charset="0"/>
                <a:ea typeface="SF Pro Text" pitchFamily="50" charset="0"/>
                <a:cs typeface="SF Pro Text" pitchFamily="50" charset="0"/>
              </a:rPr>
              <a:t>Parmingguon Ujung Taon Parhuriaon</a:t>
            </a:r>
          </a:p>
        </p:txBody>
      </p:sp>
    </p:spTree>
    <p:extLst>
      <p:ext uri="{BB962C8B-B14F-4D97-AF65-F5344CB8AC3E}">
        <p14:creationId xmlns:p14="http://schemas.microsoft.com/office/powerpoint/2010/main" val="1480481367"/>
      </p:ext>
    </p:extLst>
  </p:cSld>
  <p:clrMapOvr>
    <a:masterClrMapping/>
  </p:clrMapOvr>
  <p:transition spd="slow">
    <p:fade thruBlk="1"/>
  </p:transition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lumOff val="1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B97A7E8-9A1D-EEC9-9D2E-559BD13D4A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urple Bokeh Light Free Background Video">
            <a:hlinkClick r:id="" action="ppaction://media"/>
            <a:extLst>
              <a:ext uri="{FF2B5EF4-FFF2-40B4-BE49-F238E27FC236}">
                <a16:creationId xmlns:a16="http://schemas.microsoft.com/office/drawing/2014/main" id="{7691AF1E-7BA0-4317-1BBD-1B39FF0DAB7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duotone>
              <a:prstClr val="black"/>
              <a:schemeClr val="accent4">
                <a:tint val="45000"/>
                <a:satMod val="400000"/>
              </a:schemeClr>
            </a:duotone>
            <a:lum bright="-20000" contrast="-40000"/>
          </a:blip>
          <a:srcRect l="12500" r="12500"/>
          <a:stretch/>
        </p:blipFill>
        <p:spPr>
          <a:xfrm>
            <a:off x="0" y="0"/>
            <a:ext cx="13716000" cy="10287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1DE7BCC-14E2-3810-3207-DBF6C58ACE30}"/>
              </a:ext>
            </a:extLst>
          </p:cNvPr>
          <p:cNvSpPr txBox="1"/>
          <p:nvPr/>
        </p:nvSpPr>
        <p:spPr>
          <a:xfrm>
            <a:off x="3414713" y="4866502"/>
            <a:ext cx="6886575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27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0B8B6F6-1832-BEA5-5D59-548BF91E9BCE}"/>
              </a:ext>
            </a:extLst>
          </p:cNvPr>
          <p:cNvSpPr/>
          <p:nvPr/>
        </p:nvSpPr>
        <p:spPr>
          <a:xfrm>
            <a:off x="1736305" y="8894557"/>
            <a:ext cx="10243382" cy="681405"/>
          </a:xfrm>
          <a:prstGeom prst="rect">
            <a:avLst/>
          </a:prstGeom>
          <a:noFill/>
        </p:spPr>
        <p:txBody>
          <a:bodyPr wrap="square" lIns="137160" tIns="68580" rIns="137160" bIns="68580" anchor="b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200" b="1" i="0" u="none" strike="noStrike" kern="1200" cap="none" spc="0" normalizeH="0" baseline="0" noProof="1">
                <a:ln w="0"/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FSP DEMO - Breul Grotesk A" panose="02000000000000000000" pitchFamily="50" charset="0"/>
                <a:ea typeface="SF Pro Text" pitchFamily="50" charset="0"/>
                <a:cs typeface="SF Pro Text" pitchFamily="50" charset="0"/>
              </a:rPr>
              <a:t>Ndang Tadingkononku Ho</a:t>
            </a:r>
            <a:endParaRPr kumimoji="0" lang="id-ID" sz="4200" b="1" i="0" u="none" strike="noStrike" kern="1200" cap="none" spc="0" normalizeH="0" baseline="0" noProof="1">
              <a:ln w="0"/>
              <a:solidFill>
                <a:srgbClr val="0F9ED5">
                  <a:lumMod val="20000"/>
                  <a:lumOff val="80000"/>
                </a:srgbClr>
              </a:solidFill>
              <a:effectLst/>
              <a:uLnTx/>
              <a:uFillTx/>
              <a:latin typeface="FSP DEMO - Breul Grotesk A" panose="02000000000000000000" pitchFamily="50" charset="0"/>
              <a:ea typeface="SF Pro Text" pitchFamily="50" charset="0"/>
              <a:cs typeface="SF Pro Text" pitchFamily="50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B58FCEE-5894-EC6B-82BB-9602D07E9EE9}"/>
              </a:ext>
            </a:extLst>
          </p:cNvPr>
          <p:cNvSpPr/>
          <p:nvPr/>
        </p:nvSpPr>
        <p:spPr>
          <a:xfrm>
            <a:off x="1827301" y="9461662"/>
            <a:ext cx="10061393" cy="397738"/>
          </a:xfrm>
          <a:prstGeom prst="rect">
            <a:avLst/>
          </a:prstGeom>
          <a:noFill/>
        </p:spPr>
        <p:txBody>
          <a:bodyPr wrap="square" lIns="137160" tIns="68580" rIns="137160" bIns="6858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1" i="0" u="none" strike="noStrike" kern="1200" cap="none" spc="0" normalizeH="0" baseline="0" noProof="1">
                <a:ln w="0"/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SF Pro Text" pitchFamily="50" charset="0"/>
                <a:ea typeface="SF Pro Text" pitchFamily="50" charset="0"/>
                <a:cs typeface="SF Pro Text" pitchFamily="50" charset="0"/>
              </a:rPr>
              <a:t>Buku Ende No. 204 : 2</a:t>
            </a:r>
            <a:endParaRPr kumimoji="0" lang="id-ID" sz="2100" b="1" i="0" u="none" strike="noStrike" kern="1200" cap="none" spc="0" normalizeH="0" baseline="0" noProof="1">
              <a:ln w="0"/>
              <a:solidFill>
                <a:srgbClr val="0F9ED5">
                  <a:lumMod val="20000"/>
                  <a:lumOff val="80000"/>
                </a:srgbClr>
              </a:solidFill>
              <a:effectLst/>
              <a:uLnTx/>
              <a:uFillTx/>
              <a:latin typeface="SF Pro Text" pitchFamily="50" charset="0"/>
              <a:ea typeface="SF Pro Text" pitchFamily="50" charset="0"/>
              <a:cs typeface="SF Pro Text" pitchFamily="50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DC62E09-E512-92E7-7B25-D157798A9F80}"/>
              </a:ext>
            </a:extLst>
          </p:cNvPr>
          <p:cNvSpPr txBox="1"/>
          <p:nvPr/>
        </p:nvSpPr>
        <p:spPr>
          <a:xfrm>
            <a:off x="564351" y="2304262"/>
            <a:ext cx="12587289" cy="563231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Nasa na nilehonMi:</a:t>
            </a: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000" noProof="1">
                <a:ln w="0"/>
                <a:solidFill>
                  <a:prstClr val="white"/>
                </a:solidFill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Tondi, ro di pamatangku.</a:t>
            </a: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Hosa, dohot gogongki</a:t>
            </a: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000" noProof="1">
                <a:ln w="0"/>
                <a:solidFill>
                  <a:prstClr val="white"/>
                </a:solidFill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Ro di saluhut artangku</a:t>
            </a: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Hupasahat i tu Ho</a:t>
            </a: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000" noProof="1">
                <a:ln w="0"/>
                <a:solidFill>
                  <a:prstClr val="white"/>
                </a:solidFill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Na so unsatonku do.</a:t>
            </a:r>
            <a:endParaRPr kumimoji="0" lang="en-US" sz="6000" b="0" i="0" u="none" strike="noStrike" kern="1200" cap="none" spc="0" normalizeH="0" baseline="0" noProof="1">
              <a:ln w="0"/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SF Pro Text" pitchFamily="50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4C8B04D-DBFD-B774-7C20-B48F627D14F0}"/>
              </a:ext>
            </a:extLst>
          </p:cNvPr>
          <p:cNvSpPr txBox="1"/>
          <p:nvPr/>
        </p:nvSpPr>
        <p:spPr>
          <a:xfrm>
            <a:off x="4541500" y="1217976"/>
            <a:ext cx="4632999" cy="5367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SF Pro Text" pitchFamily="50" charset="0"/>
                <a:ea typeface="SF Pro Text" pitchFamily="50" charset="0"/>
                <a:cs typeface="SF Pro Text" pitchFamily="50" charset="0"/>
              </a:rPr>
              <a:t>ruas mangendehon</a:t>
            </a:r>
          </a:p>
        </p:txBody>
      </p:sp>
    </p:spTree>
    <p:extLst>
      <p:ext uri="{BB962C8B-B14F-4D97-AF65-F5344CB8AC3E}">
        <p14:creationId xmlns:p14="http://schemas.microsoft.com/office/powerpoint/2010/main" val="408441023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07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lumOff val="1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31D52C1-4B21-673D-CD18-7BE4AD8504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A group of colorful dots&#10;&#10;Description automatically generated">
            <a:extLst>
              <a:ext uri="{FF2B5EF4-FFF2-40B4-BE49-F238E27FC236}">
                <a16:creationId xmlns:a16="http://schemas.microsoft.com/office/drawing/2014/main" id="{6F58237E-8F19-43B3-5AAB-1616B4C7C371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25" t="10354" r="10625" b="24363"/>
          <a:stretch/>
        </p:blipFill>
        <p:spPr>
          <a:xfrm>
            <a:off x="0" y="0"/>
            <a:ext cx="13716000" cy="10287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D239A96-D9CF-C751-CA74-BBC64B14D4FF}"/>
              </a:ext>
            </a:extLst>
          </p:cNvPr>
          <p:cNvSpPr txBox="1"/>
          <p:nvPr/>
        </p:nvSpPr>
        <p:spPr>
          <a:xfrm>
            <a:off x="3414713" y="4866502"/>
            <a:ext cx="6886575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27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5" name="Picture 14" descr="A close up of a flower&#10;&#10;Description automatically generated">
            <a:extLst>
              <a:ext uri="{FF2B5EF4-FFF2-40B4-BE49-F238E27FC236}">
                <a16:creationId xmlns:a16="http://schemas.microsoft.com/office/drawing/2014/main" id="{E87D371E-C727-A163-3E14-63D17F5561E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9838" y="6503528"/>
            <a:ext cx="3843338" cy="3843338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7681F6FD-6EF3-6610-C109-EC114E17F728}"/>
              </a:ext>
            </a:extLst>
          </p:cNvPr>
          <p:cNvSpPr/>
          <p:nvPr/>
        </p:nvSpPr>
        <p:spPr>
          <a:xfrm>
            <a:off x="1827304" y="3407340"/>
            <a:ext cx="10821896" cy="2132892"/>
          </a:xfrm>
          <a:prstGeom prst="rect">
            <a:avLst/>
          </a:prstGeom>
          <a:noFill/>
        </p:spPr>
        <p:txBody>
          <a:bodyPr wrap="square" lIns="137160" tIns="68580" rIns="137160" bIns="68580" anchor="b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100" b="1" i="0" u="none" strike="noStrike" kern="1200" cap="none" spc="0" normalizeH="0" baseline="0" noProof="1">
                <a:ln w="0"/>
                <a:solidFill>
                  <a:srgbClr val="E97132">
                    <a:lumMod val="20000"/>
                    <a:lumOff val="80000"/>
                  </a:srgbClr>
                </a:solidFill>
                <a:effectLst/>
                <a:uLnTx/>
                <a:uFillTx/>
                <a:latin typeface="SFNS Display" panose="00000500000000000000" pitchFamily="2" charset="0"/>
                <a:ea typeface="SF Pro Text" pitchFamily="50" charset="0"/>
                <a:cs typeface="SF Pro Text" pitchFamily="50" charset="0"/>
              </a:rPr>
              <a:t>Tangiang Khusus</a:t>
            </a:r>
          </a:p>
          <a:p>
            <a:pPr marL="0" marR="0" lvl="0" indent="0" algn="l" defTabSz="6858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100" b="1" i="0" u="none" strike="noStrike" kern="1200" cap="none" spc="0" normalizeH="0" baseline="0" noProof="1">
                <a:ln w="0"/>
                <a:solidFill>
                  <a:srgbClr val="E97132">
                    <a:lumMod val="20000"/>
                    <a:lumOff val="80000"/>
                  </a:srgbClr>
                </a:solidFill>
                <a:effectLst/>
                <a:uLnTx/>
                <a:uFillTx/>
                <a:latin typeface="SFNS Display" panose="00000500000000000000" pitchFamily="2" charset="0"/>
                <a:ea typeface="SF Pro Text" pitchFamily="50" charset="0"/>
                <a:cs typeface="SF Pro Text" pitchFamily="50" charset="0"/>
              </a:rPr>
              <a:t>Ujung Taon Parhuriaon</a:t>
            </a:r>
            <a:endParaRPr kumimoji="0" lang="id-ID" sz="8100" b="1" i="0" u="none" strike="noStrike" kern="1200" cap="none" spc="0" normalizeH="0" baseline="0" noProof="1">
              <a:ln w="0"/>
              <a:solidFill>
                <a:srgbClr val="E97132">
                  <a:lumMod val="20000"/>
                  <a:lumOff val="80000"/>
                </a:srgbClr>
              </a:solidFill>
              <a:effectLst/>
              <a:uLnTx/>
              <a:uFillTx/>
              <a:latin typeface="SFNS Display" panose="00000500000000000000" pitchFamily="2" charset="0"/>
              <a:ea typeface="SF Pro Text" pitchFamily="50" charset="0"/>
              <a:cs typeface="SF Pro Text" pitchFamily="50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6F69B09-B512-CC86-DD74-4181398D3A15}"/>
              </a:ext>
            </a:extLst>
          </p:cNvPr>
          <p:cNvSpPr/>
          <p:nvPr/>
        </p:nvSpPr>
        <p:spPr>
          <a:xfrm>
            <a:off x="1827303" y="5420500"/>
            <a:ext cx="6339749" cy="526298"/>
          </a:xfrm>
          <a:prstGeom prst="rect">
            <a:avLst/>
          </a:prstGeom>
          <a:noFill/>
        </p:spPr>
        <p:txBody>
          <a:bodyPr wrap="none" lIns="137160" tIns="68580" rIns="137160" bIns="6858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1200" cap="none" spc="0" normalizeH="0" baseline="0" noProof="1">
                <a:ln w="0"/>
                <a:solidFill>
                  <a:srgbClr val="E97132">
                    <a:lumMod val="20000"/>
                    <a:lumOff val="80000"/>
                  </a:srgbClr>
                </a:solidFill>
                <a:effectLst/>
                <a:uLnTx/>
                <a:uFillTx/>
                <a:latin typeface="FSP DEMO - Breul Grotesk A" panose="02000000000000000000" pitchFamily="50" charset="0"/>
                <a:ea typeface="SF Pro Text" pitchFamily="50" charset="0"/>
                <a:cs typeface="SF Pro Text" pitchFamily="50" charset="0"/>
              </a:rPr>
              <a:t>Parmingguon Ujung Taon Parhuriaon</a:t>
            </a:r>
          </a:p>
        </p:txBody>
      </p:sp>
    </p:spTree>
    <p:extLst>
      <p:ext uri="{BB962C8B-B14F-4D97-AF65-F5344CB8AC3E}">
        <p14:creationId xmlns:p14="http://schemas.microsoft.com/office/powerpoint/2010/main" val="3468021773"/>
      </p:ext>
    </p:extLst>
  </p:cSld>
  <p:clrMapOvr>
    <a:masterClrMapping/>
  </p:clrMapOvr>
  <p:transition spd="slow">
    <p:fade thruBlk="1"/>
  </p:transition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lumOff val="1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DFC9816-95A6-CD1C-8979-429A412EAF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A group of colorful dots&#10;&#10;Description automatically generated">
            <a:extLst>
              <a:ext uri="{FF2B5EF4-FFF2-40B4-BE49-F238E27FC236}">
                <a16:creationId xmlns:a16="http://schemas.microsoft.com/office/drawing/2014/main" id="{44C21E98-C823-084B-E148-20642ED5A2C9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25" t="10354" r="10625" b="24363"/>
          <a:stretch/>
        </p:blipFill>
        <p:spPr>
          <a:xfrm>
            <a:off x="0" y="0"/>
            <a:ext cx="13716000" cy="10287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9F58CB3-6C54-592E-08BD-709E956CEF95}"/>
              </a:ext>
            </a:extLst>
          </p:cNvPr>
          <p:cNvSpPr txBox="1"/>
          <p:nvPr/>
        </p:nvSpPr>
        <p:spPr>
          <a:xfrm>
            <a:off x="3414713" y="4866502"/>
            <a:ext cx="6886575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27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5" name="Picture 14" descr="A close up of a flower&#10;&#10;Description automatically generated">
            <a:extLst>
              <a:ext uri="{FF2B5EF4-FFF2-40B4-BE49-F238E27FC236}">
                <a16:creationId xmlns:a16="http://schemas.microsoft.com/office/drawing/2014/main" id="{23EBA8CC-4766-23DC-23FB-126762B016B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9838" y="6503528"/>
            <a:ext cx="3843338" cy="3843338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3EE3CF39-A9F9-C9C5-139E-02386BC80721}"/>
              </a:ext>
            </a:extLst>
          </p:cNvPr>
          <p:cNvSpPr/>
          <p:nvPr/>
        </p:nvSpPr>
        <p:spPr>
          <a:xfrm>
            <a:off x="1827304" y="4404536"/>
            <a:ext cx="10593296" cy="1135696"/>
          </a:xfrm>
          <a:prstGeom prst="rect">
            <a:avLst/>
          </a:prstGeom>
          <a:noFill/>
        </p:spPr>
        <p:txBody>
          <a:bodyPr wrap="square" lIns="137160" tIns="68580" rIns="137160" bIns="68580" anchor="b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100" b="1" i="0" u="none" strike="noStrike" kern="1200" cap="none" spc="0" normalizeH="0" baseline="0" noProof="1">
                <a:ln w="0"/>
                <a:solidFill>
                  <a:srgbClr val="E97132">
                    <a:lumMod val="20000"/>
                    <a:lumOff val="80000"/>
                  </a:srgbClr>
                </a:solidFill>
                <a:effectLst/>
                <a:uLnTx/>
                <a:uFillTx/>
                <a:latin typeface="SFNS Display" panose="00000500000000000000" pitchFamily="2" charset="0"/>
                <a:ea typeface="SF Pro Text" pitchFamily="50" charset="0"/>
                <a:cs typeface="SF Pro Text" pitchFamily="50" charset="0"/>
              </a:rPr>
              <a:t>Tangiang Ale Amanami</a:t>
            </a:r>
            <a:endParaRPr kumimoji="0" lang="id-ID" sz="8100" b="1" i="0" u="none" strike="noStrike" kern="1200" cap="none" spc="0" normalizeH="0" baseline="0" noProof="1">
              <a:ln w="0"/>
              <a:solidFill>
                <a:srgbClr val="E97132">
                  <a:lumMod val="20000"/>
                  <a:lumOff val="80000"/>
                </a:srgbClr>
              </a:solidFill>
              <a:effectLst/>
              <a:uLnTx/>
              <a:uFillTx/>
              <a:latin typeface="SFNS Display" panose="00000500000000000000" pitchFamily="2" charset="0"/>
              <a:ea typeface="SF Pro Text" pitchFamily="50" charset="0"/>
              <a:cs typeface="SF Pro Text" pitchFamily="50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B9031AF-184E-BC9D-143B-7695DBAFF05B}"/>
              </a:ext>
            </a:extLst>
          </p:cNvPr>
          <p:cNvSpPr/>
          <p:nvPr/>
        </p:nvSpPr>
        <p:spPr>
          <a:xfrm>
            <a:off x="1827303" y="5420500"/>
            <a:ext cx="6339749" cy="526298"/>
          </a:xfrm>
          <a:prstGeom prst="rect">
            <a:avLst/>
          </a:prstGeom>
          <a:noFill/>
        </p:spPr>
        <p:txBody>
          <a:bodyPr wrap="none" lIns="137160" tIns="68580" rIns="137160" bIns="6858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1200" cap="none" spc="0" normalizeH="0" baseline="0" noProof="1">
                <a:ln w="0"/>
                <a:solidFill>
                  <a:srgbClr val="E97132">
                    <a:lumMod val="20000"/>
                    <a:lumOff val="80000"/>
                  </a:srgbClr>
                </a:solidFill>
                <a:effectLst/>
                <a:uLnTx/>
                <a:uFillTx/>
                <a:latin typeface="FSP DEMO - Breul Grotesk A" panose="02000000000000000000" pitchFamily="50" charset="0"/>
                <a:ea typeface="SF Pro Text" pitchFamily="50" charset="0"/>
                <a:cs typeface="SF Pro Text" pitchFamily="50" charset="0"/>
              </a:rPr>
              <a:t>Parmingguon Ujung Taon Parhuriaon</a:t>
            </a:r>
          </a:p>
        </p:txBody>
      </p:sp>
    </p:spTree>
    <p:extLst>
      <p:ext uri="{BB962C8B-B14F-4D97-AF65-F5344CB8AC3E}">
        <p14:creationId xmlns:p14="http://schemas.microsoft.com/office/powerpoint/2010/main" val="2040722497"/>
      </p:ext>
    </p:extLst>
  </p:cSld>
  <p:clrMapOvr>
    <a:masterClrMapping/>
  </p:clrMapOvr>
  <p:transition spd="slow">
    <p:fade thruBlk="1"/>
  </p:transition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lumOff val="1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B97A7E8-9A1D-EEC9-9D2E-559BD13D4A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urple Bokeh Light Free Background Video">
            <a:hlinkClick r:id="" action="ppaction://media"/>
            <a:extLst>
              <a:ext uri="{FF2B5EF4-FFF2-40B4-BE49-F238E27FC236}">
                <a16:creationId xmlns:a16="http://schemas.microsoft.com/office/drawing/2014/main" id="{7691AF1E-7BA0-4317-1BBD-1B39FF0DAB7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duotone>
              <a:prstClr val="black"/>
              <a:schemeClr val="accent4">
                <a:tint val="45000"/>
                <a:satMod val="400000"/>
              </a:schemeClr>
            </a:duotone>
            <a:lum bright="-20000" contrast="-40000"/>
          </a:blip>
          <a:srcRect l="12500" r="12500"/>
          <a:stretch/>
        </p:blipFill>
        <p:spPr>
          <a:xfrm>
            <a:off x="0" y="0"/>
            <a:ext cx="13716000" cy="10287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1DE7BCC-14E2-3810-3207-DBF6C58ACE30}"/>
              </a:ext>
            </a:extLst>
          </p:cNvPr>
          <p:cNvSpPr txBox="1"/>
          <p:nvPr/>
        </p:nvSpPr>
        <p:spPr>
          <a:xfrm>
            <a:off x="3414713" y="4866502"/>
            <a:ext cx="6886575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27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0B8B6F6-1832-BEA5-5D59-548BF91E9BCE}"/>
              </a:ext>
            </a:extLst>
          </p:cNvPr>
          <p:cNvSpPr/>
          <p:nvPr/>
        </p:nvSpPr>
        <p:spPr>
          <a:xfrm>
            <a:off x="1736305" y="8894557"/>
            <a:ext cx="10243382" cy="681405"/>
          </a:xfrm>
          <a:prstGeom prst="rect">
            <a:avLst/>
          </a:prstGeom>
          <a:noFill/>
        </p:spPr>
        <p:txBody>
          <a:bodyPr wrap="square" lIns="137160" tIns="68580" rIns="137160" bIns="68580" anchor="b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4200" b="1" noProof="1">
                <a:ln w="0"/>
                <a:solidFill>
                  <a:srgbClr val="0F9ED5">
                    <a:lumMod val="20000"/>
                    <a:lumOff val="80000"/>
                  </a:srgbClr>
                </a:solidFill>
                <a:latin typeface="FSP DEMO - Breul Grotesk A" panose="02000000000000000000" pitchFamily="50" charset="0"/>
                <a:ea typeface="SF Pro Text" pitchFamily="50" charset="0"/>
                <a:cs typeface="SF Pro Text" pitchFamily="50" charset="0"/>
              </a:rPr>
              <a:t>Ai Ho Do Nampuna Harajaon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B58FCEE-5894-EC6B-82BB-9602D07E9EE9}"/>
              </a:ext>
            </a:extLst>
          </p:cNvPr>
          <p:cNvSpPr/>
          <p:nvPr/>
        </p:nvSpPr>
        <p:spPr>
          <a:xfrm>
            <a:off x="1827301" y="9461662"/>
            <a:ext cx="10061393" cy="397738"/>
          </a:xfrm>
          <a:prstGeom prst="rect">
            <a:avLst/>
          </a:prstGeom>
          <a:noFill/>
        </p:spPr>
        <p:txBody>
          <a:bodyPr wrap="square" lIns="137160" tIns="68580" rIns="137160" bIns="6858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1" i="0" u="none" strike="noStrike" kern="1200" cap="none" spc="0" normalizeH="0" baseline="0" noProof="1">
                <a:ln w="0"/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SF Pro Text" pitchFamily="50" charset="0"/>
                <a:ea typeface="SF Pro Text" pitchFamily="50" charset="0"/>
                <a:cs typeface="SF Pro Text" pitchFamily="50" charset="0"/>
              </a:rPr>
              <a:t>Buku Ende No. 841 : 1</a:t>
            </a:r>
            <a:endParaRPr kumimoji="0" lang="id-ID" sz="2100" b="1" i="0" u="none" strike="noStrike" kern="1200" cap="none" spc="0" normalizeH="0" baseline="0" noProof="1">
              <a:ln w="0"/>
              <a:solidFill>
                <a:srgbClr val="0F9ED5">
                  <a:lumMod val="20000"/>
                  <a:lumOff val="80000"/>
                </a:srgbClr>
              </a:solidFill>
              <a:effectLst/>
              <a:uLnTx/>
              <a:uFillTx/>
              <a:latin typeface="SF Pro Text" pitchFamily="50" charset="0"/>
              <a:ea typeface="SF Pro Text" pitchFamily="50" charset="0"/>
              <a:cs typeface="SF Pro Text" pitchFamily="50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DC62E09-E512-92E7-7B25-D157798A9F80}"/>
              </a:ext>
            </a:extLst>
          </p:cNvPr>
          <p:cNvSpPr txBox="1"/>
          <p:nvPr/>
        </p:nvSpPr>
        <p:spPr>
          <a:xfrm>
            <a:off x="564351" y="2765928"/>
            <a:ext cx="12587289" cy="470898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Ai Ho do nampuna Harajaon</a:t>
            </a: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000" noProof="1">
                <a:ln w="0"/>
                <a:solidFill>
                  <a:prstClr val="white"/>
                </a:solidFill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dohot hagogoon</a:t>
            </a: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000" noProof="1">
                <a:ln w="0"/>
                <a:solidFill>
                  <a:prstClr val="white"/>
                </a:solidFill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ro di hasangapon</a:t>
            </a: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000" noProof="1">
                <a:ln w="0"/>
                <a:solidFill>
                  <a:prstClr val="white"/>
                </a:solidFill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salelengnilelengna.</a:t>
            </a: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000" noProof="1">
                <a:ln w="0"/>
                <a:solidFill>
                  <a:prstClr val="white"/>
                </a:solidFill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Amen.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4C8B04D-DBFD-B774-7C20-B48F627D14F0}"/>
              </a:ext>
            </a:extLst>
          </p:cNvPr>
          <p:cNvSpPr txBox="1"/>
          <p:nvPr/>
        </p:nvSpPr>
        <p:spPr>
          <a:xfrm>
            <a:off x="4541500" y="1217976"/>
            <a:ext cx="4632999" cy="5367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SF Pro Text" pitchFamily="50" charset="0"/>
                <a:ea typeface="SF Pro Text" pitchFamily="50" charset="0"/>
                <a:cs typeface="SF Pro Text" pitchFamily="50" charset="0"/>
              </a:rPr>
              <a:t>ruas mangendehon</a:t>
            </a:r>
          </a:p>
        </p:txBody>
      </p:sp>
    </p:spTree>
    <p:extLst>
      <p:ext uri="{BB962C8B-B14F-4D97-AF65-F5344CB8AC3E}">
        <p14:creationId xmlns:p14="http://schemas.microsoft.com/office/powerpoint/2010/main" val="364353526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07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lumOff val="1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DFC9816-95A6-CD1C-8979-429A412EAF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A group of colorful dots&#10;&#10;Description automatically generated">
            <a:extLst>
              <a:ext uri="{FF2B5EF4-FFF2-40B4-BE49-F238E27FC236}">
                <a16:creationId xmlns:a16="http://schemas.microsoft.com/office/drawing/2014/main" id="{44C21E98-C823-084B-E148-20642ED5A2C9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25" t="10354" r="10625" b="24363"/>
          <a:stretch/>
        </p:blipFill>
        <p:spPr>
          <a:xfrm>
            <a:off x="0" y="0"/>
            <a:ext cx="13716000" cy="10287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9F58CB3-6C54-592E-08BD-709E956CEF95}"/>
              </a:ext>
            </a:extLst>
          </p:cNvPr>
          <p:cNvSpPr txBox="1"/>
          <p:nvPr/>
        </p:nvSpPr>
        <p:spPr>
          <a:xfrm>
            <a:off x="3414713" y="4866502"/>
            <a:ext cx="6886575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27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5" name="Picture 14" descr="A close up of a flower&#10;&#10;Description automatically generated">
            <a:extLst>
              <a:ext uri="{FF2B5EF4-FFF2-40B4-BE49-F238E27FC236}">
                <a16:creationId xmlns:a16="http://schemas.microsoft.com/office/drawing/2014/main" id="{23EBA8CC-4766-23DC-23FB-126762B016B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9838" y="6503528"/>
            <a:ext cx="3843338" cy="3843338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3EE3CF39-A9F9-C9C5-139E-02386BC80721}"/>
              </a:ext>
            </a:extLst>
          </p:cNvPr>
          <p:cNvSpPr/>
          <p:nvPr/>
        </p:nvSpPr>
        <p:spPr>
          <a:xfrm>
            <a:off x="1827304" y="4404536"/>
            <a:ext cx="10334561" cy="1135696"/>
          </a:xfrm>
          <a:prstGeom prst="rect">
            <a:avLst/>
          </a:prstGeom>
          <a:noFill/>
        </p:spPr>
        <p:txBody>
          <a:bodyPr wrap="square" lIns="137160" tIns="68580" rIns="137160" bIns="68580" anchor="b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100" b="1" i="0" u="none" strike="noStrike" kern="1200" cap="none" spc="0" normalizeH="0" baseline="0" noProof="1">
                <a:ln w="0"/>
                <a:solidFill>
                  <a:srgbClr val="E97132">
                    <a:lumMod val="20000"/>
                    <a:lumOff val="80000"/>
                  </a:srgbClr>
                </a:solidFill>
                <a:effectLst/>
                <a:uLnTx/>
                <a:uFillTx/>
                <a:latin typeface="SFNS Display" panose="00000500000000000000" pitchFamily="2" charset="0"/>
                <a:ea typeface="SF Pro Text" pitchFamily="50" charset="0"/>
                <a:cs typeface="SF Pro Text" pitchFamily="50" charset="0"/>
              </a:rPr>
              <a:t>Pasupasu</a:t>
            </a:r>
            <a:endParaRPr kumimoji="0" lang="id-ID" sz="8100" b="1" i="0" u="none" strike="noStrike" kern="1200" cap="none" spc="0" normalizeH="0" baseline="0" noProof="1">
              <a:ln w="0"/>
              <a:solidFill>
                <a:srgbClr val="E97132">
                  <a:lumMod val="20000"/>
                  <a:lumOff val="80000"/>
                </a:srgbClr>
              </a:solidFill>
              <a:effectLst/>
              <a:uLnTx/>
              <a:uFillTx/>
              <a:latin typeface="SFNS Display" panose="00000500000000000000" pitchFamily="2" charset="0"/>
              <a:ea typeface="SF Pro Text" pitchFamily="50" charset="0"/>
              <a:cs typeface="SF Pro Text" pitchFamily="50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B9031AF-184E-BC9D-143B-7695DBAFF05B}"/>
              </a:ext>
            </a:extLst>
          </p:cNvPr>
          <p:cNvSpPr/>
          <p:nvPr/>
        </p:nvSpPr>
        <p:spPr>
          <a:xfrm>
            <a:off x="1827303" y="5420500"/>
            <a:ext cx="6339749" cy="526298"/>
          </a:xfrm>
          <a:prstGeom prst="rect">
            <a:avLst/>
          </a:prstGeom>
          <a:noFill/>
        </p:spPr>
        <p:txBody>
          <a:bodyPr wrap="none" lIns="137160" tIns="68580" rIns="137160" bIns="6858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1200" cap="none" spc="0" normalizeH="0" baseline="0" noProof="1">
                <a:ln w="0"/>
                <a:solidFill>
                  <a:srgbClr val="E97132">
                    <a:lumMod val="20000"/>
                    <a:lumOff val="80000"/>
                  </a:srgbClr>
                </a:solidFill>
                <a:effectLst/>
                <a:uLnTx/>
                <a:uFillTx/>
                <a:latin typeface="FSP DEMO - Breul Grotesk A" panose="02000000000000000000" pitchFamily="50" charset="0"/>
                <a:ea typeface="SF Pro Text" pitchFamily="50" charset="0"/>
                <a:cs typeface="SF Pro Text" pitchFamily="50" charset="0"/>
              </a:rPr>
              <a:t>Parmingguon Ujung Taon Parhuriaon</a:t>
            </a:r>
          </a:p>
        </p:txBody>
      </p:sp>
    </p:spTree>
    <p:extLst>
      <p:ext uri="{BB962C8B-B14F-4D97-AF65-F5344CB8AC3E}">
        <p14:creationId xmlns:p14="http://schemas.microsoft.com/office/powerpoint/2010/main" val="2915262719"/>
      </p:ext>
    </p:extLst>
  </p:cSld>
  <p:clrMapOvr>
    <a:masterClrMapping/>
  </p:clrMapOvr>
  <p:transition spd="slow">
    <p:fade thruBlk="1"/>
  </p:transition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lumOff val="1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B97A7E8-9A1D-EEC9-9D2E-559BD13D4A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urple Bokeh Light Free Background Video">
            <a:hlinkClick r:id="" action="ppaction://media"/>
            <a:extLst>
              <a:ext uri="{FF2B5EF4-FFF2-40B4-BE49-F238E27FC236}">
                <a16:creationId xmlns:a16="http://schemas.microsoft.com/office/drawing/2014/main" id="{7691AF1E-7BA0-4317-1BBD-1B39FF0DAB7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duotone>
              <a:prstClr val="black"/>
              <a:schemeClr val="accent4">
                <a:tint val="45000"/>
                <a:satMod val="400000"/>
              </a:schemeClr>
            </a:duotone>
            <a:lum bright="-20000" contrast="-40000"/>
          </a:blip>
          <a:srcRect l="12500" r="12500"/>
          <a:stretch/>
        </p:blipFill>
        <p:spPr>
          <a:xfrm>
            <a:off x="0" y="0"/>
            <a:ext cx="13716000" cy="10287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1DE7BCC-14E2-3810-3207-DBF6C58ACE30}"/>
              </a:ext>
            </a:extLst>
          </p:cNvPr>
          <p:cNvSpPr txBox="1"/>
          <p:nvPr/>
        </p:nvSpPr>
        <p:spPr>
          <a:xfrm>
            <a:off x="3414713" y="4866502"/>
            <a:ext cx="6886575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27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0B8B6F6-1832-BEA5-5D59-548BF91E9BCE}"/>
              </a:ext>
            </a:extLst>
          </p:cNvPr>
          <p:cNvSpPr/>
          <p:nvPr/>
        </p:nvSpPr>
        <p:spPr>
          <a:xfrm>
            <a:off x="1736305" y="8894557"/>
            <a:ext cx="10243382" cy="681405"/>
          </a:xfrm>
          <a:prstGeom prst="rect">
            <a:avLst/>
          </a:prstGeom>
          <a:noFill/>
        </p:spPr>
        <p:txBody>
          <a:bodyPr wrap="square" lIns="137160" tIns="68580" rIns="137160" bIns="68580" anchor="b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200" b="1" noProof="1">
                <a:ln w="0"/>
                <a:solidFill>
                  <a:srgbClr val="0F9ED5">
                    <a:lumMod val="20000"/>
                    <a:lumOff val="80000"/>
                  </a:srgbClr>
                </a:solidFill>
                <a:latin typeface="FSP DEMO - Breul Grotesk A" panose="02000000000000000000" pitchFamily="50" charset="0"/>
                <a:ea typeface="SF Pro Text" pitchFamily="50" charset="0"/>
                <a:cs typeface="SF Pro Text" pitchFamily="50" charset="0"/>
              </a:rPr>
              <a:t>Amen 3x</a:t>
            </a:r>
            <a:endParaRPr kumimoji="0" lang="id-ID" sz="4200" b="1" i="0" u="none" strike="noStrike" kern="1200" cap="none" spc="0" normalizeH="0" baseline="0" noProof="1">
              <a:ln w="0"/>
              <a:solidFill>
                <a:srgbClr val="0F9ED5">
                  <a:lumMod val="20000"/>
                  <a:lumOff val="80000"/>
                </a:srgbClr>
              </a:solidFill>
              <a:effectLst/>
              <a:uLnTx/>
              <a:uFillTx/>
              <a:latin typeface="FSP DEMO - Breul Grotesk A" panose="02000000000000000000" pitchFamily="50" charset="0"/>
              <a:ea typeface="SF Pro Text" pitchFamily="50" charset="0"/>
              <a:cs typeface="SF Pro Text" pitchFamily="50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B58FCEE-5894-EC6B-82BB-9602D07E9EE9}"/>
              </a:ext>
            </a:extLst>
          </p:cNvPr>
          <p:cNvSpPr/>
          <p:nvPr/>
        </p:nvSpPr>
        <p:spPr>
          <a:xfrm>
            <a:off x="1827301" y="9461662"/>
            <a:ext cx="10061393" cy="397738"/>
          </a:xfrm>
          <a:prstGeom prst="rect">
            <a:avLst/>
          </a:prstGeom>
          <a:noFill/>
        </p:spPr>
        <p:txBody>
          <a:bodyPr wrap="square" lIns="137160" tIns="68580" rIns="137160" bIns="6858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1" i="0" u="none" strike="noStrike" kern="1200" cap="none" spc="0" normalizeH="0" baseline="0" noProof="1">
                <a:ln w="0"/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SF Pro Text" pitchFamily="50" charset="0"/>
                <a:ea typeface="SF Pro Text" pitchFamily="50" charset="0"/>
                <a:cs typeface="SF Pro Text" pitchFamily="50" charset="0"/>
              </a:rPr>
              <a:t>Buku Ende No. 845 : 1</a:t>
            </a:r>
            <a:endParaRPr kumimoji="0" lang="id-ID" sz="2100" b="1" i="0" u="none" strike="noStrike" kern="1200" cap="none" spc="0" normalizeH="0" baseline="0" noProof="1">
              <a:ln w="0"/>
              <a:solidFill>
                <a:srgbClr val="0F9ED5">
                  <a:lumMod val="20000"/>
                  <a:lumOff val="80000"/>
                </a:srgbClr>
              </a:solidFill>
              <a:effectLst/>
              <a:uLnTx/>
              <a:uFillTx/>
              <a:latin typeface="SF Pro Text" pitchFamily="50" charset="0"/>
              <a:ea typeface="SF Pro Text" pitchFamily="50" charset="0"/>
              <a:cs typeface="SF Pro Text" pitchFamily="50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DC62E09-E512-92E7-7B25-D157798A9F80}"/>
              </a:ext>
            </a:extLst>
          </p:cNvPr>
          <p:cNvSpPr txBox="1"/>
          <p:nvPr/>
        </p:nvSpPr>
        <p:spPr>
          <a:xfrm>
            <a:off x="564351" y="3689257"/>
            <a:ext cx="12587289" cy="286232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Amen!</a:t>
            </a: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000" noProof="1">
                <a:ln w="0"/>
                <a:solidFill>
                  <a:prstClr val="white"/>
                </a:solidFill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Amen!</a:t>
            </a: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000" noProof="1">
                <a:ln w="0"/>
                <a:solidFill>
                  <a:prstClr val="white"/>
                </a:solidFill>
                <a:latin typeface="Arial" panose="020B0604020202020204" pitchFamily="34" charset="0"/>
                <a:ea typeface="SF Pro Text" pitchFamily="50" charset="0"/>
                <a:cs typeface="Arial" panose="020B0604020202020204" pitchFamily="34" charset="0"/>
              </a:rPr>
              <a:t>Amen!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4C8B04D-DBFD-B774-7C20-B48F627D14F0}"/>
              </a:ext>
            </a:extLst>
          </p:cNvPr>
          <p:cNvSpPr txBox="1"/>
          <p:nvPr/>
        </p:nvSpPr>
        <p:spPr>
          <a:xfrm>
            <a:off x="4541500" y="1217976"/>
            <a:ext cx="4632999" cy="5367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SF Pro Text" pitchFamily="50" charset="0"/>
                <a:ea typeface="SF Pro Text" pitchFamily="50" charset="0"/>
                <a:cs typeface="SF Pro Text" pitchFamily="50" charset="0"/>
              </a:rPr>
              <a:t>ruas mangendehon</a:t>
            </a:r>
          </a:p>
        </p:txBody>
      </p:sp>
    </p:spTree>
    <p:extLst>
      <p:ext uri="{BB962C8B-B14F-4D97-AF65-F5344CB8AC3E}">
        <p14:creationId xmlns:p14="http://schemas.microsoft.com/office/powerpoint/2010/main" val="271669546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07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lumOff val="1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EB85390-6B44-038A-5A59-91FFC64D43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A group of colorful dots&#10;&#10;Description automatically generated">
            <a:extLst>
              <a:ext uri="{FF2B5EF4-FFF2-40B4-BE49-F238E27FC236}">
                <a16:creationId xmlns:a16="http://schemas.microsoft.com/office/drawing/2014/main" id="{B9F6E781-3823-691D-C6BC-191574CE477A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25" t="10354" r="10625" b="24363"/>
          <a:stretch/>
        </p:blipFill>
        <p:spPr>
          <a:xfrm>
            <a:off x="0" y="0"/>
            <a:ext cx="13716000" cy="10287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39DD7BE-715A-1412-A0D5-0B76EBEC7AC8}"/>
              </a:ext>
            </a:extLst>
          </p:cNvPr>
          <p:cNvSpPr txBox="1"/>
          <p:nvPr/>
        </p:nvSpPr>
        <p:spPr>
          <a:xfrm>
            <a:off x="3414713" y="4866502"/>
            <a:ext cx="6886575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27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5" name="Picture 14" descr="A close up of a flower&#10;&#10;Description automatically generated">
            <a:extLst>
              <a:ext uri="{FF2B5EF4-FFF2-40B4-BE49-F238E27FC236}">
                <a16:creationId xmlns:a16="http://schemas.microsoft.com/office/drawing/2014/main" id="{E09028DF-FC9F-3601-5B20-DB5BA563F3E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9838" y="6503528"/>
            <a:ext cx="3843338" cy="3843338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3FC53A48-C0A5-CA94-120A-872F4558F6E9}"/>
              </a:ext>
            </a:extLst>
          </p:cNvPr>
          <p:cNvSpPr/>
          <p:nvPr/>
        </p:nvSpPr>
        <p:spPr>
          <a:xfrm>
            <a:off x="1827304" y="2693640"/>
            <a:ext cx="5428987" cy="784830"/>
          </a:xfrm>
          <a:prstGeom prst="rect">
            <a:avLst/>
          </a:prstGeom>
          <a:noFill/>
        </p:spPr>
        <p:txBody>
          <a:bodyPr wrap="none" lIns="137160" tIns="68580" rIns="137160" bIns="6858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200" b="1" i="0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FSP DEMO - Breul Grotesk A" panose="02000000000000000000" pitchFamily="50" charset="0"/>
                <a:ea typeface="SF Pro Text" pitchFamily="50" charset="0"/>
                <a:cs typeface="SF Pro Text" pitchFamily="50" charset="0"/>
              </a:rPr>
              <a:t>Selamat </a:t>
            </a:r>
            <a:r>
              <a:rPr kumimoji="0" lang="en-US" sz="4200" b="1" i="0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FSP DEMO - Breul Grotesk A" panose="02000000000000000000" pitchFamily="50" charset="0"/>
                <a:ea typeface="SF Pro Text" pitchFamily="50" charset="0"/>
                <a:cs typeface="SF Pro Text" pitchFamily="50" charset="0"/>
              </a:rPr>
              <a:t>aari Minggu</a:t>
            </a:r>
            <a:endParaRPr kumimoji="0" lang="id-ID" sz="4200" b="1" i="0" u="none" strike="noStrike" kern="1200" cap="none" spc="0" normalizeH="0" baseline="0" noProof="1">
              <a:ln w="0"/>
              <a:solidFill>
                <a:prstClr val="white"/>
              </a:solidFill>
              <a:effectLst/>
              <a:uLnTx/>
              <a:uFillTx/>
              <a:latin typeface="FSP DEMO - Breul Grotesk A" panose="02000000000000000000" pitchFamily="50" charset="0"/>
              <a:ea typeface="SF Pro Text" pitchFamily="50" charset="0"/>
              <a:cs typeface="SF Pro Text" pitchFamily="50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68E2C66-9045-374E-12F9-ED9CD78BB005}"/>
              </a:ext>
            </a:extLst>
          </p:cNvPr>
          <p:cNvSpPr/>
          <p:nvPr/>
        </p:nvSpPr>
        <p:spPr>
          <a:xfrm>
            <a:off x="1827304" y="3357518"/>
            <a:ext cx="8968545" cy="2182777"/>
          </a:xfrm>
          <a:prstGeom prst="rect">
            <a:avLst/>
          </a:prstGeom>
          <a:noFill/>
        </p:spPr>
        <p:txBody>
          <a:bodyPr wrap="none" lIns="137160" tIns="68580" rIns="137160" bIns="6858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100" b="1" i="0" u="none" strike="noStrike" kern="1200" cap="none" spc="0" normalizeH="0" baseline="0" noProof="1">
                <a:ln w="0"/>
                <a:solidFill>
                  <a:srgbClr val="E97132">
                    <a:lumMod val="20000"/>
                    <a:lumOff val="80000"/>
                  </a:srgbClr>
                </a:solidFill>
                <a:effectLst/>
                <a:uLnTx/>
                <a:uFillTx/>
                <a:latin typeface="FSP DEMO - Breul Grotesk A" panose="02000000000000000000" pitchFamily="50" charset="0"/>
                <a:ea typeface="SF Pro Text" pitchFamily="50" charset="0"/>
                <a:cs typeface="SF Pro Text" pitchFamily="50" charset="0"/>
              </a:rPr>
              <a:t>Tuhanta na</a:t>
            </a:r>
          </a:p>
          <a:p>
            <a:pPr marL="0" marR="0" lvl="0" indent="0" algn="l" defTabSz="6858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100" b="1" noProof="1">
                <a:ln w="0"/>
                <a:solidFill>
                  <a:srgbClr val="E97132">
                    <a:lumMod val="20000"/>
                    <a:lumOff val="80000"/>
                  </a:srgbClr>
                </a:solidFill>
                <a:latin typeface="FSP DEMO - Breul Grotesk A" panose="02000000000000000000" pitchFamily="50" charset="0"/>
                <a:ea typeface="SF Pro Text" pitchFamily="50" charset="0"/>
                <a:cs typeface="SF Pro Text" pitchFamily="50" charset="0"/>
              </a:rPr>
              <a:t>Mamasumasu hita</a:t>
            </a:r>
            <a:endParaRPr kumimoji="0" lang="id-ID" sz="8100" b="1" i="0" u="none" strike="noStrike" kern="1200" cap="none" spc="0" normalizeH="0" baseline="0" noProof="1">
              <a:ln w="0"/>
              <a:solidFill>
                <a:srgbClr val="E97132">
                  <a:lumMod val="20000"/>
                  <a:lumOff val="80000"/>
                </a:srgbClr>
              </a:solidFill>
              <a:effectLst/>
              <a:uLnTx/>
              <a:uFillTx/>
              <a:latin typeface="FSP DEMO - Breul Grotesk A" panose="02000000000000000000" pitchFamily="50" charset="0"/>
              <a:ea typeface="SF Pro Text" pitchFamily="50" charset="0"/>
              <a:cs typeface="SF Pro Text" pitchFamily="50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7B06B59-65D3-C001-7070-CDFEC18EF1CF}"/>
              </a:ext>
            </a:extLst>
          </p:cNvPr>
          <p:cNvSpPr/>
          <p:nvPr/>
        </p:nvSpPr>
        <p:spPr>
          <a:xfrm>
            <a:off x="1827303" y="5300618"/>
            <a:ext cx="4807663" cy="836511"/>
          </a:xfrm>
          <a:prstGeom prst="rect">
            <a:avLst/>
          </a:prstGeom>
          <a:noFill/>
        </p:spPr>
        <p:txBody>
          <a:bodyPr wrap="none" lIns="137160" tIns="68580" rIns="137160" bIns="6858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1">
                <a:ln w="0"/>
                <a:solidFill>
                  <a:srgbClr val="E97132">
                    <a:lumMod val="20000"/>
                    <a:lumOff val="80000"/>
                  </a:srgbClr>
                </a:solidFill>
                <a:effectLst/>
                <a:uLnTx/>
                <a:uFillTx/>
                <a:latin typeface="FSP DEMO - Breul Grotesk A" panose="02000000000000000000" pitchFamily="50" charset="0"/>
                <a:ea typeface="SF Pro Text" pitchFamily="50" charset="0"/>
                <a:cs typeface="SF Pro Text" pitchFamily="50" charset="0"/>
              </a:rPr>
              <a:t>Shalom. Horas.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1D72BF4-B44B-607C-AA68-17D47C790679}"/>
              </a:ext>
            </a:extLst>
          </p:cNvPr>
          <p:cNvSpPr/>
          <p:nvPr/>
        </p:nvSpPr>
        <p:spPr>
          <a:xfrm>
            <a:off x="1827303" y="7475035"/>
            <a:ext cx="4954561" cy="877163"/>
          </a:xfrm>
          <a:prstGeom prst="rect">
            <a:avLst/>
          </a:prstGeom>
          <a:noFill/>
        </p:spPr>
        <p:txBody>
          <a:bodyPr wrap="none" lIns="137160" tIns="68580" rIns="137160" bIns="6858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Montserrat" panose="00000500000000000000" pitchFamily="2" charset="0"/>
                <a:ea typeface="SF Pro Text" pitchFamily="50" charset="0"/>
                <a:cs typeface="SF Pro Text" pitchFamily="50" charset="0"/>
              </a:rPr>
              <a:t>MINGGU, 24 NOPEMBER 2024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Montserrat" panose="00000500000000000000" pitchFamily="2" charset="0"/>
                <a:ea typeface="SF Pro Text" pitchFamily="50" charset="0"/>
                <a:cs typeface="SF Pro Text" pitchFamily="50" charset="0"/>
              </a:rPr>
              <a:t>GEREJA HKBP JATINEGARA</a:t>
            </a:r>
            <a:endParaRPr kumimoji="0" lang="id-ID" sz="2400" b="1" i="0" u="none" strike="noStrike" kern="1200" cap="none" spc="0" normalizeH="0" baseline="0" noProof="1">
              <a:ln w="0"/>
              <a:solidFill>
                <a:prstClr val="white"/>
              </a:solidFill>
              <a:effectLst/>
              <a:uLnTx/>
              <a:uFillTx/>
              <a:latin typeface="Montserrat" panose="00000500000000000000" pitchFamily="2" charset="0"/>
              <a:ea typeface="SF Pro Text" pitchFamily="50" charset="0"/>
              <a:cs typeface="SF Pro Text" pitchFamily="50" charset="0"/>
            </a:endParaRPr>
          </a:p>
        </p:txBody>
      </p:sp>
      <p:pic>
        <p:nvPicPr>
          <p:cNvPr id="18" name="Picture 17" descr="A church with a cross on top&#10;&#10;Description automatically generated">
            <a:extLst>
              <a:ext uri="{FF2B5EF4-FFF2-40B4-BE49-F238E27FC236}">
                <a16:creationId xmlns:a16="http://schemas.microsoft.com/office/drawing/2014/main" id="{FCFD81EF-5B3B-2383-F297-C7D76D83DFB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1675" y="1507507"/>
            <a:ext cx="1827303" cy="1196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21693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538D9D"/>
      </a:hlink>
      <a:folHlink>
        <a:srgbClr val="A5738E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3A418E6B-C5F0-4B95-8D77-61E3EF3B5DF5}"/>
    </a:ext>
  </a:extLst>
</a:theme>
</file>

<file path=ppt/theme/theme3.xml><?xml version="1.0" encoding="utf-8"?>
<a:theme xmlns:a="http://schemas.openxmlformats.org/drawingml/2006/main" name="2_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3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</TotalTime>
  <Words>3296</Words>
  <Application>Microsoft Office PowerPoint</Application>
  <PresentationFormat>Custom</PresentationFormat>
  <Paragraphs>703</Paragraphs>
  <Slides>143</Slides>
  <Notes>0</Notes>
  <HiddenSlides>0</HiddenSlides>
  <MMClips>65</MMClips>
  <ScaleCrop>false</ScaleCrop>
  <HeadingPairs>
    <vt:vector size="6" baseType="variant">
      <vt:variant>
        <vt:lpstr>Fonts Used</vt:lpstr>
      </vt:variant>
      <vt:variant>
        <vt:i4>14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143</vt:i4>
      </vt:variant>
    </vt:vector>
  </HeadingPairs>
  <TitlesOfParts>
    <vt:vector size="162" baseType="lpstr">
      <vt:lpstr>FSP DEMO - Breul Grotesk A</vt:lpstr>
      <vt:lpstr>Arial</vt:lpstr>
      <vt:lpstr>Poppins Bold</vt:lpstr>
      <vt:lpstr>Aptos Display</vt:lpstr>
      <vt:lpstr>SF Pro Text</vt:lpstr>
      <vt:lpstr>Calibri</vt:lpstr>
      <vt:lpstr>Daytona</vt:lpstr>
      <vt:lpstr>Montserrat</vt:lpstr>
      <vt:lpstr>SFNS Display</vt:lpstr>
      <vt:lpstr>Calibri Light</vt:lpstr>
      <vt:lpstr>Georgia</vt:lpstr>
      <vt:lpstr>TAN Angleton</vt:lpstr>
      <vt:lpstr>Poppins</vt:lpstr>
      <vt:lpstr>Aptos</vt:lpstr>
      <vt:lpstr>Office Theme</vt:lpstr>
      <vt:lpstr>1_Office Theme</vt:lpstr>
      <vt:lpstr>2_Office Theme</vt:lpstr>
      <vt:lpstr>3_Office Theme</vt:lpstr>
      <vt:lpstr>4_Office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Jemaat Meninggal 2024</dc:title>
  <dc:creator>Andreas Jordan Paidotua</dc:creator>
  <cp:lastModifiedBy>Andreas Jordan Paidotua 2019</cp:lastModifiedBy>
  <cp:revision>14</cp:revision>
  <dcterms:created xsi:type="dcterms:W3CDTF">2006-08-16T00:00:00Z</dcterms:created>
  <dcterms:modified xsi:type="dcterms:W3CDTF">2024-11-23T02:15:16Z</dcterms:modified>
  <dc:identifier>DAGXEt3T9gE</dc:identifier>
</cp:coreProperties>
</file>